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BA0B5-FC60-4BDD-870D-8966320D3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B4115-53F1-41F2-8F04-975407347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059C2-525E-468A-B21A-C5A7AAD52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35372C-5DE3-4F30-BC17-81D922CA9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CEFD0D-CFA0-436D-93CE-E279DDD62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65EDE3-D026-4ADA-B6C9-A8A188E48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4889F2-F9C1-4B02-B52B-A1EA6EFFF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A6C17A-27E7-4010-A419-4ED6C0FBF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D3F55-8D9E-493E-B084-32E3E4740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9DA84-7056-49BC-9344-FB48DB500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63B0C-7878-420A-98E6-1AE64AF38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54014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9肿瘤与癌基因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肿瘤基本概念与分类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癌基因理论及作用机制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肿瘤相关信号通路与调控网络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遗传因素在肿瘤发病中贡献度评估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肿瘤标志物检测及临床应用价值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现代医学手段在肿瘤治疗中应用前景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肿瘤基本概念与分类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肿瘤是一种细胞异常增生而形成的局部肿块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肿瘤细胞具有自主增殖、分化异常、浸润和转移等特点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肿瘤的发生与环境因素、遗传因素等密切相关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良性肿瘤与恶性肿瘤区别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良性肿瘤生长缓慢，有包膜，不转移，预后较好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良性肿瘤对机体影响较小，主要表现为局部压迫或阻塞症状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恶性肿瘤生长迅速，侵袭性强，易转移，预后较差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恶性肿瘤对机体影响较大，可破坏组织器官，引起严重并发症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常见肿瘤类型及临床表现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胃癌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乳房肿块、乳头溢液、皮肤改变等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上腹痛、食欲减退、消瘦等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结直肠癌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咳嗽、咯血、胸痛等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肝区疼痛、黄疸、腹水等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便血、排便习惯改变、腹部肿块等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结合病史、临床表现、影像学检查及病理学检查等进行综合判断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包括手术切除、放射治疗、化学治疗、免疫治疗等多种手段，根据肿瘤类型和分期选择合适的治疗方案。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诊断标准与治疗方法概述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癌基因理论及作用机制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癌基因概念及发现历程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癌基因定义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癌基因是指在细胞中具有促进肿瘤发生和发展功能的基因，通常编码与细胞增殖、凋亡、血管生成等相关的蛋白质。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发现历程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自20世纪70年代起，科学家们通过对肿瘤细胞的遗传学研究，逐渐发现了癌基因的存在。随着分子生物学和基因组学的发展，越来越多的癌基因被鉴定和深入研究。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癌基因编码的蛋白质通常具有生长因子或生长因子受体的功能，能够刺激细胞生长和分裂。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促进细胞生长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癌基因还可以通过抑制细胞凋亡相关基因的表达，使细胞逃脱正常的死亡程序，从而增加细胞存活和增殖的机会。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抑制细胞凋亡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癌基因在细胞增殖中作用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基因重排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染色体上的癌基因可能发生重排，与其他基因融合形成新的融合基因，产生异常的蛋白质产物，进而促进肿瘤发生。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点突变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癌基因的点突变可能导致其编码的蛋白质功能异常，进而促进肿瘤的发生和发展。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基因扩增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某些癌基因在肿瘤细胞中的拷贝数增加，导致相应蛋白质表达水平升高，从而促进肿瘤生长。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癌基因突变导致肿瘤发生机制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抑癌基因功能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抑癌基因是一类能够抑制细胞增殖和肿瘤发生的基因，通常通过编码负调控因子或参与DNA修复等机制来发挥作用。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失活途径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抑癌基因的失活是肿瘤发生的重要机制之一。常见的失活途径包括基因突变、染色体缺失、表观遗传修饰等。这些改变可能导致抑癌基因功能丧失或降低，从而使细胞逃脱正常的生长调控，最终发展为肿瘤。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抑癌基因功能及其失活途径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肿瘤相关信号通路与调控网络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细胞增殖与凋亡失衡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信号通路异常导致细胞增殖加速和凋亡受抑，促进肿瘤形成。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血管生成与肿瘤侵袭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信号通路调控血管生成和肿瘤侵袭过程，影响肿瘤生长和转移。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免疫逃逸与炎症反应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信号通路参与肿瘤免疫逃逸和炎症反应，影响肿瘤微环境。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信号通路在肿瘤发生发展中作用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如RAS、MYC等原癌基因异常激活，促进细胞增殖和肿瘤形成。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原癌基因激活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如TP53、RB等抑癌基因失活，导致细胞周期失控和基因组不稳定。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抑癌基因失活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如表皮生长因子受体（EGFR）等信号传导分子异常表达，促进肿瘤细胞生长和转移。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信号传导分子异常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关键信号分子异常表达与肿瘤关系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信号通路间交叉对话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不同信号通路间存在相互作用和交叉对话，形成复杂的调控网络。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信号通路与表观遗传学关系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信号通路与表观遗传学修饰相互作用，共同调控基因表达和细胞命运。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信号通路与肿瘤微环境关系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信号通路不仅影响肿瘤细胞本身，还与肿瘤微环境中的其他细胞成分相互作用。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信号通路交叉对话和调控网络复杂性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https://d.book118.com/197154014106006036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2024-09-11T13:25:39.271</cp:lastPrinted>
  <dcterms:created xsi:type="dcterms:W3CDTF">2024-09-11T05:25:39Z</dcterms:created>
  <dcterms:modified xsi:type="dcterms:W3CDTF">2024-09-11T05:25:41Z</dcterms:modified>
</cp:coreProperties>
</file>