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F405D-06DA-4EEB-B869-E4D2C2BC4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E6EDD-0ED2-4918-B903-4D88FACAC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4F805-5B68-4E55-AF23-7ADCCECFD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7AF21A-9967-4F1C-B54D-8C21734C6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1FD0B4-1DC3-4793-96EC-B225FC963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F36F41-8BA2-47B2-A8ED-CBFD10B6C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A27472-CC12-46E0-8B99-3E64BAAF6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5BDF0-A2AB-4EB2-BCB8-96E09BB16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D2A23-6DAE-44D7-8060-CBDDAF64F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58B82-0102-4333-989E-26EFFE269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CB56C-13B1-430D-8E85-38C43F292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5414516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73中国电梯行业分析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产业链结构及主要参与者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市场竞争格局与优劣势分析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技术创新及智能化发展趋势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市场需求变化及消费者行为研究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22" r="130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电梯是一种以电动机为动力，通过牵引绳索或液压缸等驱动装置，使轿厢在井道内上下运动的运输设备。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根据用途和结构不同，电梯可分为乘客电梯、载货电梯、医用电梯、自动扶梯等多个类型。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中国电梯行业发展历程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改革开放后，中国电梯行业迎来了高速发展的黄金时期。随着外资品牌的进入和技术的引进，中国电梯行业在技术水平、产品质量和市场规模等方面都取得了显著进步。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高速发展阶段（1978年至今）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中国电梯行业起步较晚，20世纪初才开始引入电梯。在这个阶段，电梯主要依赖进口，且数量有限。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起步阶段（20世纪初-1949年）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新中国成立后，随着国家经济建设和城市化进程的加快，电梯需求量逐渐增加。中国开始自主研制和生产电梯，并逐步建立起自己的电梯工业体系。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发展阶段（1949年-1978年）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中国已经成为全球最大的电梯市场之一。根据中国电梯协会发布的数据，2019年中国电梯产量达到100万台以上，占全球总产量的近一半。同时，中国电梯保有量也位居世界前列。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中国城市化进程的加速和基础设施建设的不断完善，预计未来几年中国电梯市场仍将保持稳步增长。特别是在老旧小区改造、城市轨道交通建设等领域，电梯需求量将持续增加。同时，随着科技的不断进步和智能化技术的广泛应用，智能电梯、绿色节能电梯等新兴领域也将成为市场增长的新动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产业链结构及主要参与者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电梯产业链结构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电梯零部件制造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电梯销售与安装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包括电梯控制系统、门系统、曳引系统等关键部件。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将电梯产品销售给终端客户，并进行安装和调试。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电梯原材料供应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电梯整机制造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电梯维护与保养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包括钢材、铝合金、电子元器件等。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将零部件组装成完整的电梯产品。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定期对电梯进行维护和保养，确保其安全运行。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电梯维护与保养商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提供电梯日常维护和保养服务，确保电梯安全运行。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电梯销售与安装商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负责电梯产品的销售、安装和调试工作。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电梯整机制造商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将零部件组装成完整的电梯产品，并进行品质检测。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电梯原材料供应商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提供电梯制造所需的原材料，如钢材、铝合金等。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电梯零部件制造商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生产电梯关键部件，如控制系统、门系统等。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主要参与者及其角色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电梯原材料供应商和零部件制造商，其产品质量和价格直接影响电梯整机的品质和成本。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电梯整机制造商，其技术水平和生产效率决定电梯产品的竞争力和市场份额。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电梯销售与安装商和维护与保养商，其服务质量和效率影响客户满意度和电梯运行安全。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政策法规、市场需求、技术创新、原材料价格波动等都会对电梯产业链产生影响。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上下游关系及影响因素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市场竞争格局与优劣势分析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目前中国电梯市场主要由几家大型品牌主导，包括三菱、奥的斯、通力、日立等，它们占据了市场的大部分份额。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竞争层次划分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根据品牌实力、市场份额、技术水平等因素，可以将中国电梯市场的竞争划分为高端、中端和低端三个层次。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当前电梯市场竞争激烈，品牌之间的竞争主要体现在产品质量、技术水平、服务等方面。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优势在于其先进的技术和卓越的品质，以及完善的售后服务体系；劣势在于价格相对较高。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三菱电梯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奥的斯电梯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通力电梯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日立电梯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优势在于其品牌知名度和市场份额，以及多元化的产品线；劣势在于部分产品存在质量问题。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优势在于其创新能力和定制化服务，以及良好的客户口碑；劣势在于品牌影响力相对较弱。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优势在于其稳定的性能和广泛的应用范围，以及优秀的节能技术；劣势在于售后服务体系不够完善。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主要品牌优劣势比较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近年来，中国电梯企业与国际知名品牌之间的合作日益密切，例如三菱与上海机电合作成立的三菱电机上海机电电梯有限公司，共同开发中国市场。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合作案例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梯行业，兼并收购是一种常见的市场拓展方式。例如，通力电梯收购了巨人通力电梯有限公司，进一步扩大了其在中国市场的份额和影响力。这些案例表明，通过合作与兼并收购，企业可以迅速扩大市场份额、提高品牌知名度、获取先进技术和管理经验等，从而提升自身的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兼并收购案例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合作与兼并收购案例剖析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技术创新及智能化发展趋势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https://d.book118.com/197154145160006025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2024-08-30T16:52:16.343</cp:lastPrinted>
  <dcterms:created xsi:type="dcterms:W3CDTF">2024-08-30T08:52:16Z</dcterms:created>
  <dcterms:modified xsi:type="dcterms:W3CDTF">2024-08-30T08:52:18Z</dcterms:modified>
</cp:coreProperties>
</file>