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F7844-2FAA-4925-89E5-4F87D900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CE0BC-AF01-48DD-8025-CD3E9F77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BFEBC-F552-4107-9677-BD8EF1F0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39117-A425-4042-BE7C-0681A81E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4DAF2-3742-48AD-A1AD-367FF87E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7F8CE-4F41-4F1B-8B64-26364EF2E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35298-16AC-4CAB-981F-4354AC1CD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23D04-FFAF-4436-B4AF-9BD3C665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F8041-5EB4-4EB9-AD41-C6D74E2E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2178-E84F-4319-94F1-ACC96FACF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15D73-DA87-4BD7-9863-4F69E97D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503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老乡鸡品牌营销策略研究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老乡鸡品牌营销策略的挑战与机遇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老乡鸡品牌营销策略优化建议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快餐行业市场竞争激烈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随着经济的发展和生活节奏的加快，快餐行业在中国市场迅速崛起，吸引了众多品牌参与竞争。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品牌营销策略的重要性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在激烈的市场竞争中，品牌营销策略对于提升品牌知名度和竞争力具有至关重要的作用。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老乡鸡的市场地位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老乡鸡作为一家具有地方特色的快餐品牌，在市场中具有一定的影响力和竞争力，但仍有提升空间。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通过对老乡鸡品牌营销策略的研究，探究其竞争优势和存在的问题，提出针对性的优化建议，提升品牌的市场竞争力和知名度。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为老乡鸡品牌的发展提供理论支持和实践指导，同时丰富品牌营销策略的理论体系，为其他品牌的营销策略制定提供参考和借鉴。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老乡鸡始于2003年，以安徽地方特色的肥西老母鸡汤为基础，逐渐发展成为全国知名的快餐品牌。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扩张历程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老乡鸡通过逐步扩大经营规模，开设连锁店，并进军全国市场，成为中式快餐的领军企业之一。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老乡鸡秉承“用心做好每一碗饭”的理念，致力于提供健康、美味、快捷的中式快餐。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86" b="98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老乡鸡定位于中高端快餐市场，以高品质食材和独特的烹饪工艺吸引消费者。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老乡鸡注重品牌形象的塑造，通过统一的店面装修、员工制服以及品牌标识等元素，传达出简约、时尚、温馨的品牌形象。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品牌定位和形象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老乡鸡主要面向中高收入群体以及年轻白领，以一二线城市为主要拓展区域。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老乡鸡的消费者以年轻人和职场人士为主，他们注重生活品质，追求快捷、健康、美味的餐饮体验。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目标市场和消费者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老乡鸡品牌营销策略分析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老乡鸡不断进行产品创新和研发，推出新品，满足消费者对新鲜感的需求，提高品牌忠诚度。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老乡鸡以高品质、家常口味的产品定位，吸引了广大消费者。其产品线涵盖了早餐、午餐、晚餐和夜宵，满足了不同消费者的需求。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老乡鸡注重食材的品质和新鲜度，通过严格筛选供应商和食材检验，确保产品的品质和口感。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老乡鸡采取中档定价策略，既考虑了消费者对价格的敏感度，又保证了产品的品质和利润空间。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价格优惠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通过会员制度、套餐优惠等方式，老乡鸡提供价格优惠，吸引更多消费者。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老乡鸡在价格上与竞争对手进行合理竞争，保持价格优势，提高市场占有率。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老乡鸡以实体门店为主要销售渠道，覆盖城市主要商圈和居民区，方便消费者购买。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实体门店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与各大外卖平台合作，提供线上点餐服务，扩大销售渠道，满足消费者的便利需求。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入驻电商平台，拓宽销售渠道，扩大品牌影响力。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https://d.book118.com/197155035161006052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2024-09-26T14:42:30.571</cp:lastPrinted>
  <dcterms:created xsi:type="dcterms:W3CDTF">2024-09-26T06:42:30Z</dcterms:created>
  <dcterms:modified xsi:type="dcterms:W3CDTF">2024-09-26T06:42:32Z</dcterms:modified>
</cp:coreProperties>
</file>