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CC7CE9-FD99-464C-A375-3A74536DD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251305-BF17-4923-AE78-977F7248B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725294-EA80-459B-9247-F3DA8404A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4C1C36-2699-4423-A8EE-9963870A5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5EAA94-5EE6-493A-B0F2-28A29D936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992FA2-2A59-423B-A67F-59EB9C22B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318916-BE83-4366-92C2-83C3E8894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6AD4EB-0896-4931-AB2D-71A601FF5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524778-7B6B-49E2-8CA6-F8ACBC81E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3F39C5-3279-4AF5-92DD-E6B00F890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57552-01F6-4312-BB54-A73100462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925900" y="2709267"/>
            <a:ext cx="6340197" cy="1421928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t">
            <a:spAutoFit/>
          </a:bodyPr>
          <a:lstStyle>
            <a:lvl1pPr algn="ctr">
              <a:defRPr sz="9600" b="1" i="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080063" y="1687090"/>
            <a:ext cx="4031873" cy="923330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b">
            <a:spAutoFit/>
          </a:bodyPr>
          <a:lstStyle>
            <a:lvl1pPr marL="0" indent="0" algn="ctr">
              <a:buNone/>
              <a:defRPr sz="6000" b="0" i="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3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156060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文书修改规范PPT\n## 1.护理文书的基本概念及重要性\n### 1.1护理文书的定义与作用\n### 1.2护理文书的重要性及影响\n### 1.3护理文书的历史与发展\n## 2.护理文书修改的现状与问题\n### 2.1护理文书修改的常见问题与原因\n### 2.2护理文书修改的案例分析\n### 2.3护理文书修改的潜在风险\n## 3.护理文书修改的原则与规范\n### 3.1护理文书修改的基本原则\n### 3.2护理文书修改的规范流程\n### 3.3护理文书修改的注意事项\n## 4.护理文书修改的技巧与方法\n### 4.1护理文书修改的实用技巧\n### 4.2护理文书修改的常见方法\n### 4.3护理文书修改的案例分析\n## 5.护理文书修改的质量控制与评估\n### 5.1护理文书修改的质量控制方法\n### 5.2护理文书修改的评估标准\n### 5.3护理文书修改的持续改进\n## 6.护理文书修改的未来趋势与展望\n### 6.1护理文书修改的潜在趋势\n### 6.2护理文书修改的技术创新\n### 6.3护理文书修改的展望与建议\n&quot;,&quot;templateId&quot;:&quot;ofidqcx4cjbazcx6nnrq4sfx3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709267"/>
            <a:ext cx="11055350" cy="14097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8500"/>
              <a:t>护理文书修改规范PPT</a:t>
            </a:r>
            <a:endParaRPr/>
          </a:p>
        </p:txBody>
      </p:sp>
      <p:sp>
        <p:nvSpPr>
          <p:cNvPr id="3" name="圆角矩形 3"/>
          <p:cNvSpPr/>
          <p:nvPr/>
        </p:nvSpPr>
        <p:spPr>
          <a:xfrm>
            <a:off x="3819167" y="4205996"/>
            <a:ext cx="4559300" cy="6985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50000"/>
                  <a:alpha val="90275"/>
                </a:schemeClr>
              </a:gs>
              <a:gs pos="100000">
                <a:schemeClr val="accent1">
                  <a:lumMod val="75000"/>
                  <a:alpha val="9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360000" tIns="108000" rIns="360000" bIns="10800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lvl="0" indent="0" algn="ctr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sz="1800">
                <a:solidFill>
                  <a:schemeClr val="lt1">
                    <a:alpha val="100000"/>
                  </a:schemeClr>
                </a:solidFill>
                <a:latin typeface="Arial"/>
                <a:ea typeface="黑体"/>
              </a:defRPr>
            </a:pPr>
            <a:r>
              <a:rPr lang="en-US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3774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6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护理文书的基本概念及重要性</a:t>
            </a:r>
            <a:endParaRPr/>
          </a:p>
        </p:txBody>
      </p:sp>
      <p:sp>
        <p:nvSpPr>
          <p:cNvPr id="117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01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0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护理文书是指护理人员在临床护理工作过程中形成的文字记录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包括病历、护理记录、护理计划、护理评估等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反映了病人的病情变化、护理措施及效果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是护理工作的重要依据，具有法律意义</a:t>
                </a:r>
                <a:endParaRPr/>
              </a:p>
            </p:txBody>
          </p:sp>
        </p:grpSp>
        <p:grpSp>
          <p:nvGrpSpPr>
            <p:cNvPr id="20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护理文书的作用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保障病人安全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：记录病人的病情变化，为医生提供治疗依据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：记录护理措施及效果，为护理工作提供指导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减少医疗纠纷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：提供详细的护理记录，保护医患双方的合法权益</a:t>
                </a:r>
                <a:endParaRPr/>
              </a:p>
            </p:txBody>
          </p: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护理文书的定义与作用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护理文书的重要性</a:t>
                </a:r>
                <a:endParaRPr/>
              </a:p>
            </p:txBody>
          </p:sp>
          <p:sp>
            <p:nvSpPr>
              <p:cNvPr id="2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临床护理工作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的基础，反映病人病情及护理措施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的依据，评价护理质量，指导护理工作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法律依据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，保障医患双方的合法权益</a:t>
                </a:r>
                <a:endParaRPr/>
              </a:p>
            </p:txBody>
          </p:sp>
          <p:sp>
            <p:nvSpPr>
              <p:cNvPr id="21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护理文书的影响</a:t>
                </a:r>
                <a:endParaRPr/>
              </a:p>
            </p:txBody>
          </p:sp>
          <p:sp>
            <p:nvSpPr>
              <p:cNvPr id="22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：护理文书质量直接影响护理质量的评价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医患关系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：护理文书记录详细，有助于减少医疗纠纷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：护理文书反映病人病情变化，保障病人安全</a:t>
                </a:r>
                <a:endParaRPr/>
              </a:p>
            </p:txBody>
          </p:sp>
          <p:sp>
            <p:nvSpPr>
              <p:cNvPr id="22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护理文书的重要性及影响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2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2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随着护理学科的不断发展，护理文书逐渐形成并完善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古代护理文书以手抄本为主，内容简单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近现代护理文书种类繁多，内容更加详细和完善</a:t>
                </a:r>
                <a:endParaRPr/>
              </a:p>
            </p:txBody>
          </p:sp>
          <p:sp>
            <p:nvSpPr>
              <p:cNvPr id="23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护理文书的历史</a:t>
                </a:r>
                <a:endParaRPr/>
              </a:p>
            </p:txBody>
          </p:sp>
          <p:sp>
            <p:nvSpPr>
              <p:cNvPr id="23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3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纸质护理文书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：传统的纸质护理文书，如病历、护理记录等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电子护理文书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：随着信息技术的发展，电子护理文书逐渐普及，如电子病历、电子护理记录等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智能化护理文书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：未来护理文书将实现智能化，如智能护理计划、智能护理评估等</a:t>
                </a:r>
                <a:endParaRPr/>
              </a:p>
            </p:txBody>
          </p:sp>
          <p:sp>
            <p:nvSpPr>
              <p:cNvPr id="23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护理文书的发展</a:t>
                </a:r>
                <a:endParaRPr/>
              </a:p>
            </p:txBody>
          </p:sp>
          <p:sp>
            <p:nvSpPr>
              <p:cNvPr id="23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护理文书的历史与发展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0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护理文书修改的现状与问题</a:t>
            </a:r>
            <a:endParaRPr/>
          </a:p>
        </p:txBody>
      </p:sp>
      <p:sp>
        <p:nvSpPr>
          <p:cNvPr id="241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02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护理文书修改的常见问题</a:t>
                </a:r>
                <a:endParaRPr/>
              </a:p>
            </p:txBody>
          </p:sp>
          <p:sp>
            <p:nvSpPr>
              <p:cNvPr id="2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记录不准确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：护理文书记录不详细，不能准确反映病人病情及护理措施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内容雷同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：护理文书内容雷同，缺乏个性化，不能体现护理工作的特点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修改不规范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：护理文书修改不规范，如修改痕迹不明显，修改日期不准确等</a:t>
                </a:r>
                <a:endParaRPr/>
              </a:p>
            </p:txBody>
          </p:sp>
          <p:sp>
            <p:nvSpPr>
              <p:cNvPr id="2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护理文书修改的原因</a:t>
                </a:r>
                <a:endParaRPr/>
              </a:p>
            </p:txBody>
          </p:sp>
          <p:sp>
            <p:nvSpPr>
              <p:cNvPr id="2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护理人员素质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：护理人员业务水平不高，对护理文书的认识不够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工作量大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：护理人员工作量大，导致护理文书修改不及时、不规范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管理不善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：护理管理部门对护理文书的管理不善，缺乏有效的监督和指导</a:t>
                </a:r>
                <a:endParaRPr/>
              </a:p>
            </p:txBody>
          </p:sp>
          <p:sp>
            <p:nvSpPr>
              <p:cNvPr id="2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护理文书修改的常见问题与原因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6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6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案例一：护理文书记录不准确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病人生病期间出现新的症状，护理记录未及时更新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影响医生对病人病情的判断，导致治疗延误</a:t>
                </a:r>
                <a:endParaRPr/>
              </a:p>
            </p:txBody>
          </p:sp>
          <p:sp>
            <p:nvSpPr>
              <p:cNvPr id="26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案例二：护理文书内容雷同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不同病人的护理记录内容雷同，缺乏个性化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不能体现护理工作的特点，影响护理质量的评价</a:t>
                </a:r>
                <a:endParaRPr/>
              </a:p>
            </p:txBody>
          </p:sp>
          <p:sp>
            <p:nvSpPr>
              <p:cNvPr id="27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案例三：护理文书修改不规范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护理记录修改痕迹不明显，难以辨认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修改日期不准确，影响护理文书的法律效力</a:t>
                </a:r>
                <a:endParaRPr/>
              </a:p>
            </p:txBody>
          </p:sp>
          <p:sp>
            <p:nvSpPr>
              <p:cNvPr id="27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护理文书修改的案例分析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护理文书修改的潜在风险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78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护理文书修改的潜在风险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法律风险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：护理文书修改不规范，可能导致法律纠纷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医疗风险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：护理文书记录不准确，可能影响病人的治疗效果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信誉风险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：护理文书内容雷同，可能影响医院及护理团队的声誉</a:t>
            </a:r>
            <a:endParaRPr/>
          </a:p>
        </p:txBody>
      </p:sp>
      <p:pic>
        <p:nvPicPr>
          <p:cNvPr id="279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护理文书修改的原则与规范</a:t>
            </a:r>
            <a:endParaRPr/>
          </a:p>
        </p:txBody>
      </p:sp>
      <p:sp>
        <p:nvSpPr>
          <p:cNvPr id="8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03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1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12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13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14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1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16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17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真实性原则：护理文书修改应真实反映病人的病情及护理措施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8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19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准确性原则：护理文书修改应准确无误，避免误导医生及病人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0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21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完整性原则：护理文书修改应完整记录病人的病情变化及护理过程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23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及时性原则：护理文书修改应及时进行，保证护理信息的时效性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护理文书修改的基本原则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27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发现问题：护理人员发现护理文书存在问题，需要进行修改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9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审核确认：护理人员对需要修改的内容进行核实，确保无误后进行修改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1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修改记录：护理人员在护理文书上注明修改日期及修改人，并保留修改痕迹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3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监督管理：护理管理部门对护理文书修改进行监督和指导，确保修改规范进行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护理文书修改的规范流程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护理文书修改的注意事项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39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40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注意修改方式：护理文书修改应采用划线、删除等方式，保留原始记录</a:t>
                </a:r>
                <a:endParaRPr/>
              </a:p>
            </p:txBody>
          </p:sp>
          <p:cxnSp>
            <p:nvCxnSpPr>
              <p:cNvPr id="43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4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47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注意修改痕迹：护理文书修改应保留修改痕迹，便于查看及追溯</a:t>
                </a:r>
                <a:endParaRPr/>
              </a:p>
            </p:txBody>
          </p:sp>
        </p:grpSp>
        <p:grpSp>
          <p:nvGrpSpPr>
            <p:cNvPr id="49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52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注意修改日期：护理文书修改应注明修改日期，保证护理信息的时效性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https://d.book118.com/197156060152006043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geometry_green">
      <a:dk1>
        <a:srgbClr val="000000"/>
      </a:dk1>
      <a:lt1>
        <a:srgbClr val="FFFFFF"/>
      </a:lt1>
      <a:dk2>
        <a:srgbClr val="273B3A"/>
      </a:dk2>
      <a:lt2>
        <a:srgbClr val="E6E2DF"/>
      </a:lt2>
      <a:accent1>
        <a:srgbClr val="377B5C"/>
      </a:accent1>
      <a:accent2>
        <a:srgbClr val="315246"/>
      </a:accent2>
      <a:accent3>
        <a:srgbClr val="3A8C9D"/>
      </a:accent3>
      <a:accent4>
        <a:srgbClr val="245565"/>
      </a:accent4>
      <a:accent5>
        <a:srgbClr val="A48B6E"/>
      </a:accent5>
      <a:accent6>
        <a:srgbClr val="796B58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护理文书修改规范PPT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2024-09-17T21:13:10.477</cp:lastPrinted>
  <dcterms:created xsi:type="dcterms:W3CDTF">2024-09-17T13:13:10Z</dcterms:created>
  <dcterms:modified xsi:type="dcterms:W3CDTF">2024-09-17T13:13:12Z</dcterms:modified>
</cp:coreProperties>
</file>