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FE755-83D2-47D3-BEDC-29BE6423F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CC831-B3B2-4FE4-A117-09C9198CB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51EB9-028E-4989-9DFC-E444A0183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A3D8D-F1BF-4734-8CF5-CB21C3E0F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C2E35E-488F-4840-92C9-36008A016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2B99C-DDE5-47D0-B64F-0497D9FDC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ABDCA-75AA-4470-B730-8590DE062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C197D-47FD-4066-8A4A-67F235FB9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9FA72-8237-433B-AAAB-5A387713E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3306A-8F61-4CE6-87D4-268AE5ACB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8CC00-78A1-4A11-A26C-F5314B566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6115013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精神科护士规范化培训课件</a:t>
            </a:r>
            <a:r>
              <a:rPr lang="en-US" altLang="zh-CN" sz="5175" b="1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 err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精神科护士概述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精神科护理技能与方法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精神科护理实践案例分析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精神科护士的自我关怀与成长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精神科护理的未来发展趋势与挑战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精神科护士概述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精神科护士不仅是提供医疗护理的专业人员，还是精神科医生的重要合作伙伴，以及患者和家庭的教育者和支持者。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包括但不限于提供护理评估、诊断、计划和实施护理措施，与医生协同制定治疗方案，以及进行患者和家庭的教育和心理支持。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精神科护士的角色与职责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精神科护理涉及对精神疾病的诊断、治疗和康复，需要专业的知识和技能，以及理解和应对患者的情感和行为。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包括处理患者的情感和行为问题，管理危机状况，以及应对职业压力。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96" r="287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精神科护理的特点与挑战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通过继续教育和专业培训，提升专业技能和知识，获得更高的资格认证。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管理和领导职位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01" r="1620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专业领域专家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担任护理部主任、护士长等管理和领导职位，指导和管理其他护士。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在特定领域如老年护理、儿童护理、重症监护等获得高级认证，成为专家型护士。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精神科护士的职业发展路径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精神科护理基础知识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精神疾病的分类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根据国际疾病分类（ICD）和美国诊断与统计手册（DSM），精神疾病可分为多种类别，如情绪障碍、焦虑障碍、精神分裂症、人格障碍等。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精神疾病的诊断通常基于患者的临床表现、病史、体格检查、心理评估等综合信息，采用标准化诊断工具进行评估与诊断。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精神疾病的分类与诊断标准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包括情绪低落、失去兴趣、愉悦感缺失等。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情绪症状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如持续担忧、紧张不安、恐惧等。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焦虑症状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如注意力不集中、记忆力减退、思维混乱等。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认知症状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如性格突变、行为异常、社交障碍等。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人格与行为变化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精神疾病的症状与表现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理论框架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精神科护理应以患者为中心，基于人本主义理念，提供个性化的护理服务。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实务模型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精神科护理实务包括评估患者的病情、需求，制定护理计划，实施护理措施，以及进行效果评价等环节。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精神科护理的理论框架与实务模型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精神科护理技能与方法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精神科护士需要具备良好的沟通技巧，通过倾听、理解、尊重和关心患者，建立良好的护患关系。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建立良好的护患关系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精神科护士需要掌握有效的沟通方式，包括口头沟通、书面沟通、非语言沟通等，以便更好地与患者进行交流。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有效的沟通方式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在与患者交流时，精神科护士需要具备应对困难局面的能力，如面对患者的拒绝、愤怒、恐惧等情绪，以保持冷静并采取适当的措施。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应对困难局面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06" r="11206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精神科护士的沟通技巧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记录细节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精神科护士需要详细记录患者的病情变化，包括患者的言行举止、情绪表现、与他人的互动情况等细节，以便为医生提供准确的诊断和治疗依据。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精神科护士需要密切观察患者的病情变化，包括情绪、行为、言语等方面的变化，以便及时发现患者的病情变化并采取相应的措施。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评估测量工具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精神科护士需要掌握评估测量工具，如BPRS、NOSIE等，以便对患者的病情进行评估和测量，为医生提供准确的诊断和治疗依据。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995" r="1999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精神科护士的观察与记录技巧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精神科护士需要具备应对突发事件的能力，如突然发生的暴力行为、自杀行为、逃跑行为等，以便及时采取有效的措施进行干预和处理。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紧急救护技能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精神科护士需要掌握紧急救护技能，如心肺复苏、止血包扎、急救药品使用等，以便在紧急情况下能够及时采取有效的救护措施。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精神科护士在处理突发事件时需要及时寻求帮助，如呼叫其他医护人员、报警等，以便更好地处理突发事件并保障患者和自身的安全。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精神科护士的应急处理能力培养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https://d.book118.com/197161150134006035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2024-09-10T08:41:57.523</cp:lastPrinted>
  <dcterms:created xsi:type="dcterms:W3CDTF">2024-09-10T00:41:57Z</dcterms:created>
  <dcterms:modified xsi:type="dcterms:W3CDTF">2024-09-10T00:41:59Z</dcterms:modified>
</cp:coreProperties>
</file>