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45BF1-18A0-46B0-AAF0-32AAFF6B6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FC5EB-3BA5-4638-81D6-593E9C84B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082C2-0036-420B-95F4-6D8453E19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AF4A2D-8801-4B0A-BC74-E9B783FE7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288022-D91A-4745-9F66-1A717E97C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7465F4-5A14-41E5-8616-4EB5D3D8F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C8B700-DF94-462B-83E8-98FA2CC74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3F7E9-C622-423A-A924-6D961488B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73778-0CE5-4095-B2ED-9CCB37EE3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DA3F7-8599-440B-B1CE-17EBFBA13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44312-F179-459A-ADEE-92642F332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6116401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银行合伙人招募计划书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合伙人招募计划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合伙人的权益与义务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合伙人对银行的贡献与价值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预期成果与收益分析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合伙人制度是一种企业组织形式，合伙人共同分享利润、承担风险，并对企业债务承担无限连带责任。这种制度可以提高企业的凝聚力和向心力，激发员工的工作积极性和创新精神。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合伙人制度在银行业中的应用较为广泛，通过招募优秀的合伙人，银行可以更好地拓展业务、提升服务质量、增强市场竞争力。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合伙人制度的介绍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随着金融市场的不断发展和竞争的加剧，银行业面临着巨大的挑战和机遇。为了适应市场的变化和满足客户的需求，银行需要不断创新和完善自身的业务和服务。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目前，该银行在市场上的份额和影响力相对较小，需要采取有效的措施来提升自身的竞争力和品牌形象。招募优秀的合伙人可以为银行带来更多的资源和人才，帮助银行拓展业务和提高服务质量。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t="111" b="111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银行现状与市场环境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招募合伙人的目的是为了引进优秀的人才和资源，共同开展银行业务，实现互利共赢。通过招募合伙人，银行可以扩大业务范围、提高服务质量、增强市场竞争力，同时也可以提高自身的品牌形象和声誉。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募合伙人对银行的意义重大，不仅可以带来人才和资源，还可以促进企业文化的建设和团队精神的提升。通过与合伙人的合作，银行可以不断优化自身的业务模式和服务体系，提高客户满意度和忠诚度，从而实现长期稳定的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招募合伙人的目的和意义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合伙人招募计划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招募对象与资格要求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面向全国范围内符合条件的个人或团队，具备银行从业经验、业务资源和市场开拓能力者优先。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招募对象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申请者需具备本科及以上学历，金融、经济、市场营销等相关专业优先；具备3年以上银行从业经验，对银行业务和市场有深入了解；具备良好的个人品质和职业道德，无不良从业记录。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资格要求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招募流程与时间安排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招募流程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发布招募信息、收集申请材料、初步筛选、面试考核、背景调查、确定候选人、签订合作协议。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时间安排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招募信息发布时间为X年X月X日至X月X日，申请材料提交截止时间为X月X日，面试考核时间为X月X日至X月X日，背景调查及签订合作协议时间为X月X日至X月X日。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589" b="26589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通过银行官方网站、社交媒体、行业媒体等多渠道发布招募信息，同时与相关行业协会、专业机构合作推广。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制定有针对性的宣传计划，利用短视频、图文等形式进行线上宣传，同时结合线下沙龙、论坛等活动进行推广，提高招募计划的知名度和影响力。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招募方式与宣传策略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招募方式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合伙人的权益与义务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收益分配权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决策参与权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优先认购权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知情权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合伙人享有的权益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545" r="1554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457" r="1345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15" r="1671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合伙人根据协议享有项目利润的分配权，具体比例根据出资额、承担风险等因素确定。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合伙人参与重大经营决策，如投资方向、资金使用等，并对决策享有建议和表决权。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在增资扩股或新增合伙人时，现有合伙人享有优先认购的权利。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合伙人享有对合伙企业经营状况、财务状况、合同履行等信息的知情权。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42" r="141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合伙人应尽的义务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合伙人按照协议约定出资，不得虚假出资或抽逃出资。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合伙人在合伙企业经营活动中应尽职尽责，不得懈怠、疏忽。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合伙人不得自营或与他人合作经营与合伙企业相同或类似的业务。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合伙人应对合伙企业的商业秘密、客户信息等保密信息承担保密义务。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出资义务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勤勉义务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竞业禁止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保密义务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https://d.book118.com/197161164014006045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2024-09-19T17:26:05.227</cp:lastPrinted>
  <dcterms:created xsi:type="dcterms:W3CDTF">2024-09-19T09:26:05Z</dcterms:created>
  <dcterms:modified xsi:type="dcterms:W3CDTF">2024-09-19T09:26:07Z</dcterms:modified>
</cp:coreProperties>
</file>