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1B80B-AF9E-4739-B77F-F2BAB6145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2B9D2-ED42-470A-BDDE-B87FDBCC2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7A736-F558-454A-83D7-A6D5E1AD8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F66B2-95E0-4816-B548-2BC6E1970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3D971C-200D-45E2-8497-E4C0A93F3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8E73AE-5D62-420B-B3A9-8AEB9E4BC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9083E1-DB63-493F-B44F-ED8A0AA73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9FD62-D76D-4CC7-9764-CC572D99A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5A8D4-9E69-4AD5-BE94-6E2395504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FE8D3-B57E-4D03-93D0-1D1BDA9DF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23982-6D31-4EE1-B87D-3CD830F8F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63121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新能源行业操作规范与验收标准培训课件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验收标准与流程梳理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案例分析：成功项目经验分享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新能源行业现状及主要特点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当前新能源行业发展迅速，已经成为全球能源转型的重要方向。该行业主要包括太阳能、风能、水能、生物质能等领域，具有清洁、可再生、低碳等特点。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新能源行业前景展望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随着全球对气候变化和环境保护的重视，新能源行业将迎来更加广阔的发展空间。未来，新能源将逐渐替代传统化石能源，成为主导能源。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国家出台了一系列支持新能源发展的政策，包括补贴、税收、土地等方面的优惠政策，为新能源行业的发展提供了有力保障。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国家制定了完善的新能源法规标准体系，包括新能源设备制造、安装、运行、维护等方面的标准和规范，确保新能源行业的健康有序发展。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法规标准体系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国家新能源政策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随着科技的不断进步，新能源技术不断创新，光伏、风电等设备的效率和稳定性不断提高，储能技术也取得了重要突破。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新能源已经在多个领域得到广泛应用，如电力、交通、建筑等。未来，随着技术的进步和成本的降低，新能源的应用范围将进一步扩大。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新能源市场应用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技术创新与市场应用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操作规范与安全管理制度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设备操作与维护保养规范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设备启动前检查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确保设备各部件完好，无损坏或缺失，检查电源、气源等是否正常。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操作步骤与注意事项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严格按照设备操作手册进行操作，遵守操作流程，注意操作过程中的安全事项。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设备维护与保养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定期对设备进行维护保养，包括清洁、润滑、紧固等，确保设备处于良好状态。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配备完善的安全防护设施，如防护罩、安全门、急停按钮等，确保操作过程中的安全。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在设备明显位置设置安全警示标识，提醒操作人员注意安全事项。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针对可能出现的紧急情况，制定相应的应急预案，明确应对措施和责任人。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安全防护措施及应急预案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培训周期与频次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根据从业人员实际情况和行业要求，制定合理的培训周期和频次，确保培训效果。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对从业人员进行新能源行业相关知识和技能的培训，包括设备操作、安全防护、应急处置等方面，采用理论授课和实际操作相结合的方式。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考核方式与标准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采用理论考试和实际操作考核相结合的方式，对从业人员进行考核，确保其掌握相关知识和技能，达到行业要求的水平。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从业人员培训与考核要求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验收标准与流程梳理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设备安装及调试过程检查清单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确认设备基础稳固，无裂纹、变形等缺陷。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检查设备安装位置、方向、水平度等是否符合设计要求。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详细记录设备调试过程中的各项参数、问题及解决方案。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确认设备调试结果符合设计要求，设备运行稳定、可靠。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设备基础检查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设备安装检查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调试过程记录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调试结果确认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性能测试方法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合格指标设定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测试数据记录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测试结果分析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性能测试方法及合格指标设定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根据设备类型及设计要求，制定相应的性能测试方案，包括测试环境、测试工具、测试步骤等。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详细记录性能测试过程中的各项数据，包括测试环境参数、设备性能参数等。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根据设备性能要求及行业标准，设定合理的性能测试合格指标，如效率、噪音、振动等。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对性能测试结果进行分析，评估设备性能是否符合设计要求及行业标准。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https://d.book118.com/197163121101006036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2024-09-11T11:41:02.950</cp:lastPrinted>
  <dcterms:created xsi:type="dcterms:W3CDTF">2024-09-11T03:41:02Z</dcterms:created>
  <dcterms:modified xsi:type="dcterms:W3CDTF">2024-09-11T03:41:05Z</dcterms:modified>
</cp:coreProperties>
</file>