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A3C3C-B6A7-4DE2-87E4-0019DF111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02DEC-024A-4774-8797-830C60AB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B908C-4DDA-40E4-A6C5-A498E0DB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37F6D-652B-486F-95AD-52942CB2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73802-C6A4-429D-8793-9AC57F4A7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71CBB-5C95-4280-A604-8BB58A11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015A4-F08E-43E0-BC4E-70CDA80CB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3F07A-5E8D-4718-9798-327BA2934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410B4-A044-48F5-8E57-8170FDEE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CA713-EB64-43C1-9AEA-2A40A2719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CF619-5670-4DF7-A820-18AB20FA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31441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缅甸矿产资源分布情况\n## 1.缅甸矿产资源概述\n### 1.1缅甸矿产资源种类及分布特点\n### 1.2缅甸矿产资源储量及价值评估\n### 1.3缅甸矿产资源开发的历史与现状\n## 2.缅甸主要矿产资源分布\n### 2.1缅甸石油与天然气资源分布\n### 2.2缅甸煤炭资源分布\n### 2.3缅甸金属矿产资源分布\n## 3.缅甸矿产资源开发政策及法规\n### 3.1缅甸矿产资源开发政策及法规概述\n### 3.2缅甸矿产资源开发许可及审批流程\n### 3.3缅甸矿产资源开发的环境保护与可持续发展\n## 4.缅甸矿产资源开发与合作\n### 4.1缅甸矿产资源开发的国际合作现状\n### 4.2缅甸与中国在矿产资源开发领域的合作\n### 4.3缅甸矿产资源开发的挑战与机遇\n## 5.缅甸矿产资源开发前景展望\n### 5.1缅甸矿产资源开发潜力及前景分析\n### 5.2缅甸矿产资源开发对经济发展的影响\n### 5.3缅甸矿产资源开发的规划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缅甸矿产资源分布情况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缅甸矿产资源概述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矿产资源种类丰富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化石燃料：石油、天然气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有色金属：铜、铅、锌、锡、镍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非金属：磷、石膏、宝石、石英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矿产资源分布特点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石油与天然气主要分布在缅甸中部和沿海地区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煤炭资源主要分布在缅甸北部和东部地区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金属矿产资源主要分布在缅甸西部和北部地区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缅甸矿产资源种类及分布特点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缅甸矿产资源储量及价值评估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组合 1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组合 18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矿产资源储量丰富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石油储量约为30亿桶，位居全球第32位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天然气储量约为2.2万亿立方米，位居全球第20位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有色金属储量丰富，其中锡矿储量位居全球第1位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组合 18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矿产资源价值评估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缅甸矿产资源总价值约为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1万亿美元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石油与天然气价值占矿产资源总价值的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有色金属价值占矿产资源总价值的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非金属价值占矿产资源总价值的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缅甸矿产资源开发的历史与现状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组合 1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矿产资源开发历史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缅甸矿产资源开发始于19世纪末，英国殖民时期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20世纪60年代，缅甸实行国有化政策，矿产资源开发主要由国有企业负责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矿产资源开发现状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缅甸矿产资源开发仍处于初级阶段，开发水平较低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矿产资源出口是缅甸经济的重要支柱，占全球矿产资源出口的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缅甸政府积极推动矿产资源开发，吸引外资进入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缅甸主要矿产资源分布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石油资源分布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缅甸中部和沿海地区为主要石油产区，如伊洛瓦底江盆地、若开邦盆地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缅甸石油储量主要集中在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9个油田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，其中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5个油田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已投入开发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天然气资源分布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缅甸天然气资源主要分布在缅甸中部和沿海地区，如伊洛瓦底江盆地、孟加拉湾盆地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缅甸天然气储量主要集中在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6个气田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，其中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3个气田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已投入开发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缅甸石油与天然气资源分布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缅甸煤炭资源分布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组合 2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组合 2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煤炭资源分布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缅甸北部和东部地区为主要煤炭产区，如克钦邦、实皆省、曼德勒省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缅甸煤炭储量主要集中在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4个煤田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，其中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2个煤田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已投入开发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组合 2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煤炭资源品质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缅甸煤炭资源主要为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褐煤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，热值较低，适用于发电和工业生产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部分地区煤炭资源含硫量较高，需进行脱硫处理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金属矿产资源分布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缅甸西部和北部地区为主要金属矿产产区，如钦邦、克钦邦、实皆省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缅甸金属矿产资源储量丰富，其中以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铜矿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铅锌矿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金属矿产资源开发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缅甸金属矿产资源开发以国有企业为主，如缅甸矿业部、缅甸金属公司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近年来，缅甸政府积极推动金属矿产资源开发，吸引外资进入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缅甸金属矿产资源分布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缅甸矿产资源开发政策及法规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缅甸矿产资源开发政策及法规概述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矿产资源开发政策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缅甸政府实行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开放政策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，鼓励外国企业投资矿产资源开发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缅甸政府设立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矿产资源开发委员会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，负责制定矿产资源开发政策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矿产资源开发法规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缅甸政府制定了一系列矿产资源开发法规，如《矿产资源法》、《石油天然气法》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缅甸政府对矿产资源开发实行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许可制度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，企业需获得相关许可方可进行开发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https://d.book118.com/197163144106006044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缅甸矿产资源分布情况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2024-09-19T00:06:02.770</cp:lastPrinted>
  <dcterms:created xsi:type="dcterms:W3CDTF">2024-09-18T16:06:02Z</dcterms:created>
  <dcterms:modified xsi:type="dcterms:W3CDTF">2024-09-18T16:06:04Z</dcterms:modified>
</cp:coreProperties>
</file>