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1BD78-C8FF-4BA0-8964-0412ACAF6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71279-FD48-499A-AAF9-F59839D15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00BC6-81A0-4366-929E-03CD92A83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8DD9D-B199-4D09-B406-CEAD15E65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76B8DA-5C4B-415B-87A4-83C39A503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037B3E-479D-49DD-B724-DE4F4A122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A926A8-DC03-460F-8C8F-461732FFE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F470E-906D-4BEB-8DE7-8AFFA7E1E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64146-37F7-4312-A114-B22C80738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E4406-8733-4B25-8F2B-BDE94663E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9B5C4-E71B-40E5-8E76-96F3B4136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6415214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优秀教师年度考核个人工作总结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教育教学研究与改革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师德师风与专业素养提升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学生管理与班级建设成果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反思与展望未来发展计划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本年度，我承担了多门课程的教学任务，包括《高等数学》、《线性代数》等。我按照教学大纲的要求，认真备课，组织课堂教学，取得了较好的教学效果。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完成本年度教学计划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为了提高教学效果，我不断尝试新的教学方法，如采用案例教学、小组讨论等方式，激发学生的学习兴趣，提高课堂互动性。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改进教学方法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我积极组织课外辅导，针对学生的不同需求，提供个性化的辅导服务，帮助学生解决学习中的困难。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加强课外辅导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本年度教学任务及完成情况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参与的教研活动及成果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参加校级教研活动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本年度，我参加了多次校级教研活动，与同行交流教学经验，探讨教学方法，不断提高自己的教学水平。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发表教学研究论文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我结合自己的教学实践，撰写了一篇教学研究论文，探讨了数学教学的改革与创新，并在学术期刊上发表。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获得教学奖励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在本年度的教学工作中，我获得了多项教学奖励，包括“优秀教师”、“教学成果奖”等。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我积极组织课外辅导，针对学生的不同需求，提供个性化的辅导服务。通过个别辅导、小组辅导等方式，帮助学生解决学习中的困难。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提供个性化辅导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生评价反馈，我了解到学生对我的教学工作给予了高度评价。许多学生表示，通过我的辅导，他们能够更好地掌握知识，提高学习成绩。同时，我也积极听取学生的意见和建议，不断改进自己的教学方法和手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学生评价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课外辅导及学生评价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在年度考核期内，积极探索和尝试新的教学方法，如反转课堂、小组合作学习等，有效提高了学生的学习兴趣和参与度。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208" r="20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运用多媒体、网络等信息化手段辅助教学，提高了教学效果和教学质量。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信息化手段运用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83" r="2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08" b="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根据学生的不同特点和需求，开展个性化教学，关注学生的全面发展。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个性化教学实施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教学方法与手段的改进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经过一年的努力，学生整体成绩有明显提升，特别是优秀率和及格率均有所提高。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整体成绩提升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292" r="9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分层教学成果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000" r="13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学科竞赛成绩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875" r="5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针对不同层次的学生，采取分层教学的方法，使每个学生都能得到适合自己的发展。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指导学生参加各种学科竞赛，取得了良好的成绩，如数学建模竞赛、物理竞赛等。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学生成绩提升情况分析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根据学生的特点和潜力，制定个性化的优秀学生培养计划。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833" r="6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083" r="12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000" r="19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培养计划制定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不仅关注学生的学科成绩，还注重培养学生的综合素质，如领导力、团队合作能力等。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综合素质提升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通过组织各种活动和比赛，展示优秀学生的风采和成果，如文艺比赛、科技节等。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优秀学生培养成果展示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教育教学研究与改革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按照项目计划，完成了课程大纲修订、教学计划制定、教学资源整合、企业合作协调、实践环节安排等工作，确保了项目的顺利实施。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基于OBE理念的全日制工程硕士培养模式改革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教育部产学研合作协同育人项目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参与角色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项目组成员、教学实施负责人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参与的教育教学改革项目介绍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论文题目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基于OBE理念的《嵌入式系统设计》课程教学改革实践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期刊名称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中国教育信息化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论文简介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针对传统嵌入式系统设计课程教学中存在的问题，提出了基于OBE理念的课程改革方案，并进行了实践验证。结果表明，该方案能够有效提高学生的学习效果和工程实践能力。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发表时间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2022年6月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个人教育教学研究成果报告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https://d.book118.com/197164152140006031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2024-09-04T04:51:16.026</cp:lastPrinted>
  <dcterms:created xsi:type="dcterms:W3CDTF">2024-09-03T20:51:16Z</dcterms:created>
  <dcterms:modified xsi:type="dcterms:W3CDTF">2024-09-03T20:51:18Z</dcterms:modified>
</cp:coreProperties>
</file>