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86116-A6B7-42B5-82E2-61801C0A9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0D769-FE2C-4D5B-9BDE-90CA0641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4EF41-3AB2-4B74-A792-DB30AF80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2F568-CD48-4E40-885A-267AC55D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51DC4-3B24-458A-A66A-F838FDD86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54403-757E-4124-87EB-F38C1B704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0BF60-1CF2-4333-9C8F-1AC27436E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377E4-8476-4159-973B-6836C887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BB4E0-E797-4499-9767-CE910FA59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C1001-EC05-4B39-B1AC-89DCE37D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89356-7CCC-44DE-908C-43F679018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5031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低价渗透策略案例分析报告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低价渗透策略案例选择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低价渗透策略实施过程分析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低价渗透策略的定义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低价渗透策略是一种市场营销策略，通过以较低的价格销售产品或服务，迅速占领市场份额，并通过规模效应降低成本，实现盈利。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通过低价吸引消费者，增加销售量，提高市场占有率，最终实现盈利。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在竞争激烈的市场环境中，企业需要通过低价策略来吸引消费者，提高市场占有率。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企业需要确保产品或服务的质量，在低价的同时保持竞争力。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对于新进入市场的品牌，低价策略可以帮助其快速提高知名度和市场份额。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低价渗透策略的适用场景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迅速占领市场份额、提高品牌知名度、增强消费者忠诚度。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可能导致利润较低、品牌形象受损、价格战风险。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低价渗透策略的优势与风险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低价渗透策略案例选择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成功实施低价渗透策略</a:t>
            </a:r>
          </a:p>
        </p:txBody>
      </p:sp>
      <p:sp>
        <p:nvSpPr>
          <p:cNvPr id="30" name="Freeform 30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所选案例应成功运用低价渗透策略，实现市场份额增长和利润提升。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9208" b="19208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案例应来自不同行业，以展示低价渗透策略在不同领域的适用性和效果。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行业代表性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6666" r="16666"/>
          <a:stretch>
            <a:fillRect/>
          </a:stretch>
        </p:blipFill>
        <p:spPr>
          <a:xfrm>
            <a:off x="6096000" y="1359985"/>
            <a:ext cx="4884258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案例应具备充足的数据支持，以便进行定量和定性分析。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数据可获取性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79" b="29379"/>
          <a:stretch>
            <a:fillRect/>
          </a:stretch>
        </p:blipFill>
        <p:spPr>
          <a:xfrm>
            <a:off x="1521351" y="2618834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某电商平台的低价策略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某餐饮连锁的低价策略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某旅游公司的低价策略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https://d.book118.com/197165031131006033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2024-09-07T05:36:25.546</cp:lastPrinted>
  <dcterms:created xsi:type="dcterms:W3CDTF">2024-09-06T21:36:25Z</dcterms:created>
  <dcterms:modified xsi:type="dcterms:W3CDTF">2024-09-06T21:36:27Z</dcterms:modified>
</cp:coreProperties>
</file>