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11E13-DF1D-4DD9-AB4C-93BE76F2B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5FCCE-B859-45C3-AE23-A27DACB84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EB0C9-2F34-41D1-8F5B-F0A19DD35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FB8F9-B378-4A3B-ABC5-AE4DC9E4A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C925F-2312-4891-B478-D931EA5E7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C9FA3D-DE9C-4D43-9B8E-DD1967A5E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AD13EA-898E-4876-B586-7F7D03C7E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41E95-D374-4DAF-B35B-4604FC94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ABDE2-E46E-4C40-98C3-42F6A120B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5FF14-C215-4E3E-9540-0B4ECB26E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87B2F-9363-47F0-A796-FC65CAB8A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660150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大一医学生的总结计划书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大一医学生生活总结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大一医学生的学习计划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大一医学生的职业规划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大一医学生的挑战与对策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大一医学生的展望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大一医学生生活总结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经过一年的学习，我掌握了基础的医学知识和理论，对医学领域有了更深入的了解。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专业知识掌握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在课程学习中，我逐渐培养了高效的学习方法和习惯，提高了自主学习和解决问题的能力。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大一期间，我学会了合理安排学习和生活时间，确保高效地完成学习任务，并保持身心健康。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课程学习总结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在实验和实践中，我学会了与团队成员有效沟通和协作，共同完成任务。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实验技能提升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通过参与各类实验，我掌握了基本的实验操作技能，提高了实验设计和数据分析能力。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参与医学实践活动，如社区义诊、医院见习等，让我对医学实践有了更直观的认识和体验。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实验与实践活动总结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课外阅读与扩展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利用课余时间阅读医学相关书籍和文献，扩展知识面，提高专业素养。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自我管理与提升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通过参加讲座、培训等活动，提升自我管理和时间管理能力，为未来发展奠定基础。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兴趣与特长培养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发掘和培养个人兴趣和特长，如参加医学社团、参与科研项目等，提升综合素质。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课外学习与自我提升总结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大一医学生的学习计划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课程学习计划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基础课程掌握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确保掌握基础医学知识，如解剖学、生理学、病理学等，为后续专业课程打下坚实基础。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跨学科学习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选修与医学相关的其他学科，如心理学、社会学等，拓宽知识面。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专业课程学习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逐步深入学习临床医学、药学等专业课程，建立全面的医学知识体系。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定期复习与巩固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每周安排时间复习已学过的课程，确保长期记忆。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实验室技能培训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利用假期时间参加医院临床见习，了解实际医疗环境。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临床见习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社区实践活动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学术交流与研讨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参加学术会议、研讨会，与同行交流心得，拓宽视野。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参加基础医学实验，培养实验操作技能和科学探究精神。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参与社区健康宣传、义诊等实践活动，培养社会责任感。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实验与实践活动计划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阅读医学文献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定期阅读国内外医学期刊，了解医学前沿动态。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参与科研项目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争取参与教授的科研项目，培养科研能力。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学习英语及其他外语，提高医学专业外语水平。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自我管理与时间管理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培养良好的自我管理习惯，合理安排学习、休息与娱乐时间。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课外学习与自我提升计划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大一医学生的职业规划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https://d.book118.com/197166015002006034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2024-09-07T15:22:51.111</cp:lastPrinted>
  <dcterms:created xsi:type="dcterms:W3CDTF">2024-09-07T07:22:51Z</dcterms:created>
  <dcterms:modified xsi:type="dcterms:W3CDTF">2024-09-07T07:22:53Z</dcterms:modified>
</cp:coreProperties>
</file>