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6C590-B376-4D86-B596-F8C49921A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D0A1D-83B0-4C6B-9BB5-A88AFDD7F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BC024-5314-4C7B-AC0C-DD76138AD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9FD57-3A83-4A06-8408-AAFFC1F0B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93798E-7A17-4674-B205-EE130C32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B5912E-7BBC-4395-8851-2D2F9A040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3B0DC1-096C-4F94-869C-93E4FBAB8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60646-927A-4749-971E-5EE9ADC5E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34BC70-E526-4D0F-BB75-C1D630A1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220F1-8DB3-43A2-9B28-31AE8CEA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94D8C-3063-4E64-BDFE-B73411D5D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6613505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2024年度医院感染疾病科述职报告课件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医院感染防控工作汇报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抗菌药物临床应用管理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合作交流与培训提升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展望未来与持续改进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回顾2024年度医院感染疾病科在医疗、教学、科研等方面取得的成绩和进步。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分析存在问题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分析当前医院感染疾病科工作中存在的问题和不足，提出改进措施。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展望医院感染疾病科未来发展趋势，提出科室发展目标和战略规划。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包括门诊、住院患者的诊疗情况，医院感染病例的监测、报告和处置等。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包括医学生、进修医生、护士等人员的培养和教学成果。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包括科研项目、学术论文、科研成果等方面的进展和成果。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包括医院感染控制、医疗质量管理、医疗设备管理等方面的工作。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医疗工作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教学工作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科研工作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管理工作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800" b="58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2024年度工作回顾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疫情防控工作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在2024年度，我们科室积极参与了医院的疫情防控工作，严格执行各项防控措施，确保了患者和医护人员的安全。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感染病例监测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我们加强了对医院感染病例的监测，及时发现并处理感染事件，有效降低了医院感染的发生率。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消毒与隔离措施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科室重视消毒与隔离工作，定期对医疗设备和环境进行消毒处理，确保医疗环境的清洁与安全。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https://d.book118.com/197166135056006051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2024-09-24T11:06:46.755</cp:lastPrinted>
  <dcterms:created xsi:type="dcterms:W3CDTF">2024-09-24T03:06:46Z</dcterms:created>
  <dcterms:modified xsi:type="dcterms:W3CDTF">2024-09-24T03:06:48Z</dcterms:modified>
</cp:coreProperties>
</file>