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F8D61C8-0C88-4296-8FD5-E918BC415BE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55C54-571B-4FC3-B196-0835A0FA5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4034A-FA1C-4BBD-A8E5-EEB980DCD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1AAEA-637E-4879-9D2D-67F3A9CB6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10676-A6F5-43A1-AEA1-8B2B96312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E515B6-A418-4B13-8274-B6C2A033C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9C8501-41ED-46FE-98D6-B86F0F5CE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E271E1-FA33-48EA-9A85-221FBD1F2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D10BC-1177-4A9E-82D3-51D338159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B96D1-7EBE-40B7-BA42-4E1B20071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343E7-9EF5-42A6-A222-D7EF04ED5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119A3-5B96-47C3-AAD0-32E8D72A2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3318C5F-77B3-4F72-A5F2-993C7617E29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3F684BA-3692-431D-AE2B-32797B3BA63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6614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企业礼仪培训的重要性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员工在企业礼仪培训中的自我认识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企业礼仪培训中的团队建设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企业礼仪培训中的沟通技巧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企业礼仪培训中的应对策略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良好的企业礼仪可以塑造公司正面形象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礼仪培训有助于提升员工的专业素养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帮助员工更好地融入公司文化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适应公司文化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礼仪培训有助于员工与客户间的良好沟通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仪容仪表的规范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仪表端庄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言谈举止的礼貌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文明用语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礼仪礼节的应对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应对不同场合的礼仪礼节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避免尴尬局面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企业礼仪培训的主要内容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礼仪意识的培养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提升员工的礼仪意识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注重细节和仪态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公司内部组织专题讲座和研讨会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内部讲座和研讨会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通过网络平台提供在线礼仪培训课程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线上培训课程的开展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与专业培训机构合作进行礼仪培训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外部培训机构的合作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企业礼仪培训的定义和目的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企业礼仪培训是指通过一系列活动和培训课程，旨在帮助员工树立正确的职业礼仪意识，提高综合素质和能力，以适应企业文化，提升企业形象，促进企业的良好发展。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员工在培训中的角色和意义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提高自我认知，树立自信心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培养合作精神，加强团队协作能力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全面提升个人道德素质和职业素养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提升综合素质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帮助员工成长和发展，实现自我提升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促进个人成长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员工在企业礼仪培训中的自我认识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员工对自身礼仪意识的认知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员工在企业礼仪培训中，首先需要认识到自身礼仪意识的重要性。个人形象对工作表现有着直接的影响，因此员工需要意识到自身不足之处，并制定改进计划以提升自我形象和职业发展。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员工对仪容仪表的规范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外表整洁得体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个人形象管理的重要性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仪容仪表在职场中的作用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员工言谈举止的认知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语言文明礼仪的培养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展示自信态度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仪态言行对职业形象的塑造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礼仪培训的结合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参加培训课程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学习职场礼仪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推动职场晋升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展现自身优势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赢得领导信任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员工在企业礼仪培训中的自我提升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个人职业规划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设定短期目标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提升专业技能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通过自我认识与提升，员工在企业礼仪培训中能够树立良好的职业形象，提升个人职场竞争力，并获得更多发展机会。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企业礼仪培训中的团队建设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团队间的协作与尊重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建立有效合作机制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企业礼仪培训对团队合作的促进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尊重与礼貌在团队建设中的作用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沟通方式与职场关系的建立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建立良好职场关系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团队中的沟通与表达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礼貌表达对团队氛围的影响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增进团队间互信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促进信息传递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团队中的文化融合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尊重不同文化背景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多元文化意识的培养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建立文化共识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跨文化交流中的礼仪挑战与解决方案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团队中的互助与共赢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推动团队成长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感恩和分享的价值观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共同实现目标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团队凝聚力与发展力量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https://d.book118.com/197166140011006055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企业礼仪培训的重要性</vt:lpstr>
      <vt:lpstr>目录</vt:lpstr>
      <vt:lpstr>第1章 简介</vt:lpstr>
      <vt:lpstr>企业礼仪培训的重要性</vt:lpstr>
      <vt:lpstr>企业礼仪培训的主要内容</vt:lpstr>
      <vt:lpstr>企业礼仪培训的实施方式</vt:lpstr>
      <vt:lpstr>企业礼仪培训的定义和目的</vt:lpstr>
      <vt:lpstr>员工在培训中的角色和意义</vt:lpstr>
      <vt:lpstr>第2章 员工在企业礼仪培训中的自我认识</vt:lpstr>
      <vt:lpstr> </vt:lpstr>
      <vt:lpstr>员工对仪容仪表的规范</vt:lpstr>
      <vt:lpstr>员工言谈举止的认知</vt:lpstr>
      <vt:lpstr>员工在企业礼仪培训中的自我提升</vt:lpstr>
      <vt:lpstr>总结</vt:lpstr>
      <vt:lpstr>第3章 企业礼仪培训中的团队建设</vt:lpstr>
      <vt:lpstr>团队间的协作与尊重</vt:lpstr>
      <vt:lpstr>团队中的沟通与表达</vt:lpstr>
      <vt:lpstr>团队中的文化融合</vt:lpstr>
      <vt:lpstr>团队中的互助与共赢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2024-09-29T14:42:38.420</cp:lastPrinted>
  <dcterms:created xsi:type="dcterms:W3CDTF">2024-09-29T06:42:38Z</dcterms:created>
  <dcterms:modified xsi:type="dcterms:W3CDTF">2024-09-29T06:42:40Z</dcterms:modified>
</cp:coreProperties>
</file>