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545A7-7599-4F7C-BF45-6233E2115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520A1-C725-4664-BC5A-EE8F80B5B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0F8CEF-33AE-4276-9B49-5C709D530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6B4433-6C58-424F-B8BB-E36C3A04A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408A37-8550-470E-9E7F-13EED440BE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AA4DD1-9D1D-4C99-83D4-4F848AB362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1E7C6F-D4CF-4D86-86F9-0CFE9B81B5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046088-5171-4ED4-A659-78220AD7E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A7821B-E664-4B4A-B6A3-CA277C610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95391F-21BC-4588-8A22-B4B8C0361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7E1C6-99B4-413D-8E5F-D3EFCEF7D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2001560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大客户关系管理策略与企业供应链协同能力的关系研究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大客户关系管理策略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企业供应链协同能力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大客户关系管理策略对供应链协同能力的影响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案例分析：某企业大客户关系管理与供应链协同实践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全球化竞争压力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随着全球化竞争的加剧，企业需要更加关注客户需求，提升客户关系管理能力，同时优化供应链协同能力，以应对市场变化。</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客户关系管理的重要性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大客户关系管理是企业获取持续竞争优势的关键，通过有效的大客户关系管理策略，企业可以更好地满足客户需求，提升客户满意度和忠诚度。</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供应链协同能力的价值</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企业供应链协同能力对于提升运营效率、降低成本、快速响应市场变化具有重要意义，是企业在激烈竞争环境中保持领先地位的关键因素。</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本研究旨在探讨大客户关系管理策略与企业供应链协同能力的关系，揭示两者之间的相互作用和影响机制，为企业制定有效的大客户关系管理策略和供应链协同能力提升提供理论支持和实践指导。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本研究将围绕以下几个问题展开探讨：大客户关系管理策略如何影响企业供应链协同能力？企业供应链协同能力如何反作用于大客户关系管理策略？两者之间的相互作用如何影响企业的绩效和竞争优势？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本研究将采用文献综述、案例分析和实证研究等方法，综合运用定性和定量研究手段，对大客户关系管理策略与企业供应链协同能力的关系进行深入探讨。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聚焦于制造业和服务业等典型行业中的大型企业，通过对这些企业的深入调查和分析，揭示大客户关系管理策略与供应链协同能力的内在关联和互动机制。同时，本研究还将关注不同行业、不同规模企业的差异性，以提高研究的普适性和指导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大客户关系管理策略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大客户通常指的是对企业具有重要战略意义，能够为企业带来显著收益的客户群体。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大客户往往具有采购规模大、采购频率高、对产品和服务质量要求高、决策过程复杂等特点。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根据大客户的特殊需求，提供定制化的产品和服务，以满足其个性化需求。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定制化策略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优先服务策略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208" r="13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长期合作策略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为大客户提供优先的服务和支持，包括快速响应、优先供货、技术支持等。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与大客户建立长期稳定的合作关系，通过签订长期合同、共同研发等方式深化合作。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大客户关系管理策略类型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通过市场调研和数据分析，识别出对企业具有重要战略意义的大客户。</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客户识别</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定期对大客户关系管理策略的执行情况进行监控和评估，并根据实际情况进行调整和优化。</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监控与调整</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深入了解大客户的采购需求、服务需求和决策过程，为制定针对性策略提供依据。</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需求分析</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根据大客户的特点和需求，制定相应的关系管理策略，包括定制化、优先服务和长期合作等策略。</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策略制定</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将制定好的策略落实到具体的营销、销售和服务工作中，确保策略的有效执行。</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实施与执行</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大客户关系管理实施步骤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企业供应链协同能力</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供应链协同定义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供应链协同是指供应链中各节点企业为了实现共同目标，通过信息共享、资源整合、风险共担等方式进行的紧密合作与协调。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供应链协同重要性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供应链协同能够提高企业间的合作效率，降低成本，提高产品质量和客户满意度，进而提升整个供应链的竞争力。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19" r="229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供应链协同定义及重要性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资源整合能力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通过对供应链内外部资源的有效整合，实现资源的优化配置和高效利用，降低成本，提高运营效率。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风险共担能力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建立风险共担机制，共同应对供应链中的不确定性和风险，提高供应链的稳定性和可靠性。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信息共享能力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建立高效的信息共享机制，实现供应链各环节信息的实时传递和透明化，提高决策效率和准确性。</a:t>
            </a:r>
          </a:p>
        </p:txBody>
      </p:sp>
      <p:pic>
        <p:nvPicPr>
          <p:cNvPr id="10" name="Picture 10"/>
          <p:cNvPicPr>
            <a:picLocks noChangeAspect="1"/>
          </p:cNvPicPr>
          <p:nvPr/>
        </p:nvPicPr>
        <p:blipFill>
          <a:blip r:embed="rId2"/>
          <a:srcRect l="24" r="24"/>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供应链协同能力构成要素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https://d.book118.com/197200156015006035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2024-09-09T08:36:01.236</cp:lastPrinted>
  <dcterms:created xsi:type="dcterms:W3CDTF">2024-09-09T00:36:01Z</dcterms:created>
  <dcterms:modified xsi:type="dcterms:W3CDTF">2024-09-09T00:36:03Z</dcterms:modified>
</cp:coreProperties>
</file>