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6" r:id="rId9"/>
  </p:sldIdLst>
  <p:sldSz cx="12192000" cy="6858000"/>
  <p:notesSz cx="6858000" cy="9144000"/>
  <p:custDataLst>
    <p:tags r:id="rId1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gs" Target="tags/tag1.xml" /><Relationship Id="rId11" Type="http://schemas.openxmlformats.org/officeDocument/2006/relationships/presProps" Target="presProps.xml" /><Relationship Id="rId12" Type="http://schemas.openxmlformats.org/officeDocument/2006/relationships/viewProps" Target="viewProps.xml" /><Relationship Id="rId13" Type="http://schemas.openxmlformats.org/officeDocument/2006/relationships/theme" Target="theme/theme1.xml" /><Relationship Id="rId14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4B977B-4DF6-443A-A993-DE8226C08B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1136C1-32B5-4D1D-953E-8C38519C2D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840D39-33E9-4DB3-9AC3-337EB8C898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C8D18C-A4DC-4BC2-A10D-AFBCD0703F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04B5137-ACFF-4149-81E4-5A8CB46262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47A1B25-A5D6-4BE0-B104-210D78686A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6216677-C38E-4989-8B6A-A472B9BA92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5DA0C0-9844-42E5-891A-348CFB12DD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B3A75F-9AA9-48D2-B99D-BCE41FE7C7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2D71DB-B345-4725-A2FD-18B773D14B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C26EE1-AC21-4CC6-AE48-FF6D421B4A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7201200002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安阳消防培训课件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0273" y="4923826"/>
            <a:ext cx="234850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0273" y="5423697"/>
            <a:ext cx="321260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消防设施与器材使用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初期火灾扑救与自救逃生技能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单位内部消防安全管理制度与责任落实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法律法规与行业标准解读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总结回顾与展望未来发展趋势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消防基础知识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火灾是指在时间和空间上失去控制的燃烧所造成的灾害。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火灾分类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根据燃烧物的性质和火灾特点，火灾可分为A、B、C、D、E五类，分别对应固体物质火灾、液体或可熔化的固体物质火灾、气体火灾、金属火灾和带电火灾。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t="5556" b="5556"/>
          <a:stretch>
            <a:fillRect/>
          </a:stretch>
        </p:blipFill>
        <p:spPr>
          <a:xfrm>
            <a:off x="7803289" y="1299241"/>
            <a:ext cx="3679824" cy="4906432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火灾定义与分类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935" r="3193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874" r="3287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燃烧必须具备可燃物、助燃物和着火源三个要素，缺一不可。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燃烧三要素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灭火就是破坏燃烧条件，使燃烧反应终止的过程。根据燃烧三要素，灭火原理可分为冷却、窒息、隔离和化学抑制四种。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灭火原理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燃烧三要素及灭火原理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常见可燃物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木材、纸张、布料、塑料、橡胶等。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常见助燃物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氧气、氯气等氧化性气体。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常见可燃物与助燃物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https://d.book118.com/197201200002006032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29</Paragraphs>
  <Slides>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baseType="lpstr" size="1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2024-09-04T12:29:28.634</cp:lastPrinted>
  <dcterms:created xsi:type="dcterms:W3CDTF">2024-09-04T04:29:28Z</dcterms:created>
  <dcterms:modified xsi:type="dcterms:W3CDTF">2024-09-04T04:29:30Z</dcterms:modified>
</cp:coreProperties>
</file>