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4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7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DF23D-F315-46E9-8280-E7541923F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D6F60-CF03-4067-9C48-68679E1BC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125CB-DDD1-4BD5-BA6B-862A1AFCC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0EFA7-3679-4F09-985A-2563F987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9D8F53-0016-4835-AD62-C83FCD697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DC0D5-F5EC-4E2B-84BE-A7D8A063B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73821-A920-4F7E-9790-17B9A416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6B286-69AB-4814-9698-FAF4DEA6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1D8CB-679A-4C8D-98C6-DD3C2AC4E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9C977-C917-4348-9E04-EE0C553A6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5328B-72CF-4488-A727-F77749A3C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400" r:id="rId2"/>
    <p:sldLayoutId id="2147501401" r:id="rId3"/>
    <p:sldLayoutId id="2147501402" r:id="rId4"/>
    <p:sldLayoutId id="2147501403" r:id="rId5"/>
    <p:sldLayoutId id="2147501404" r:id="rId6"/>
    <p:sldLayoutId id="2147501405" r:id="rId7"/>
    <p:sldLayoutId id="2147501406" r:id="rId8"/>
    <p:sldLayoutId id="2147501407" r:id="rId9"/>
    <p:sldLayoutId id="2147501408" r:id="rId10"/>
    <p:sldLayoutId id="214750140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20" Type="http://schemas.openxmlformats.org/officeDocument/2006/relationships/tags" Target="../tags/tag764.xml" /><Relationship Id="rId21" Type="http://schemas.openxmlformats.org/officeDocument/2006/relationships/tags" Target="../tags/tag765.xml" /><Relationship Id="rId22" Type="http://schemas.openxmlformats.org/officeDocument/2006/relationships/tags" Target="../tags/tag766.xml" /><Relationship Id="rId23" Type="http://schemas.openxmlformats.org/officeDocument/2006/relationships/tags" Target="../tags/tag767.xml" /><Relationship Id="rId24" Type="http://schemas.openxmlformats.org/officeDocument/2006/relationships/tags" Target="../tags/tag768.xml" /><Relationship Id="rId25" Type="http://schemas.openxmlformats.org/officeDocument/2006/relationships/tags" Target="../tags/tag769.xml" /><Relationship Id="rId26" Type="http://schemas.openxmlformats.org/officeDocument/2006/relationships/tags" Target="../tags/tag770.xml" /><Relationship Id="rId27" Type="http://schemas.openxmlformats.org/officeDocument/2006/relationships/tags" Target="../tags/tag771.xml" /><Relationship Id="rId28" Type="http://schemas.openxmlformats.org/officeDocument/2006/relationships/tags" Target="../tags/tag772.xml" /><Relationship Id="rId29" Type="http://schemas.openxmlformats.org/officeDocument/2006/relationships/tags" Target="../tags/tag773.xml" /><Relationship Id="rId3" Type="http://schemas.openxmlformats.org/officeDocument/2006/relationships/tags" Target="../tags/tag747.xml" /><Relationship Id="rId30" Type="http://schemas.openxmlformats.org/officeDocument/2006/relationships/tags" Target="../tags/tag774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00570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华东师范大学阅读教学设计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教学过程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教学评价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提高学生阅读能力</a:t>
            </a:r>
            <a:endParaRPr lang="zh-CN" altLang="en-US"/>
          </a:p>
        </p:txBody>
      </p:sp>
      <p:sp>
        <p:nvSpPr>
          <p:cNvPr id="105147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4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4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培养良好的阅读习惯，增加阅读兴趣和阅读量。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49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通过阅读，提高学生的思维能力和语言表达能力。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49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理解阅读材料中的信息，掌握文章主旨和重要细节。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49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运用阅读技巧，提高阅读速度和阅读理解能力。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培养学生阅读兴趣</a:t>
            </a:r>
            <a:endParaRPr lang="zh-CN" altLang="en-US"/>
          </a:p>
        </p:txBody>
      </p:sp>
      <p:sp>
        <p:nvSpPr>
          <p:cNvPr id="10517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激发学生对阅读的兴趣和热情，让他们自觉养成阅读的习惯。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培养学生的阅读兴趣，有助于形成良好的阅读氛围和文化素养。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提高学生的阅读能力和理解能力，为未来的学习和工作打下坚实的基础。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通过阅读，拓宽学生的知识面，增强他们的综合素质。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https://d.book118.com/198000057035006040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华东师范大学阅读教学设计</vt:lpstr>
      <vt:lpstr>目录</vt:lpstr>
      <vt:lpstr>单击添加章节标题</vt:lpstr>
      <vt:lpstr>教学目标</vt:lpstr>
      <vt:lpstr>提高学生阅读能力</vt:lpstr>
      <vt:lpstr>培养学生阅读兴趣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2024-09-18T12:58:35.953</cp:lastPrinted>
  <dcterms:created xsi:type="dcterms:W3CDTF">2024-09-18T04:58:35Z</dcterms:created>
  <dcterms:modified xsi:type="dcterms:W3CDTF">2024-09-18T04:58:38Z</dcterms:modified>
</cp:coreProperties>
</file>