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56E9-8893-41E8-AA48-30E3186F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69BF5-34CE-4553-9F64-76D1F8C2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E4E0-1F32-4992-9E0A-C84E26E1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02513-BEC4-4EE1-B323-0AEFFA68F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716DA-9150-4226-841B-3022F375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D0CE1-8CDD-4BBF-BAD2-842126E5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895A1-8A86-4775-8279-900647ACC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1841F-0503-434B-879F-38A43378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EDA92-143C-4AF2-8F3A-F44D7DC9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50F94-8528-4C82-806F-BFF7F4E9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6EC2E-82A0-4875-9ED5-0D77A761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2011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安保设备科普知识讲座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常见安保设备介绍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如何选择合适的安保设备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安保设备的安装与使用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安保设备的未来发展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安保设备概述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安保设备的定义与分类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安保设备是指用于保障人员和财产安全的设备，包括视频监控、门禁系统、报警系统等。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保设备是指在安全保卫领域中使用的各种设备和装置，主要用于监测、预警、防御和应对各种安全威胁。根据不同的分类标准，安保设备可以分为多种类型。例如，根据功能可以分为监控设备、报警设备、探测设备等；根据应用场景可以分为家庭安保设备、商业安保设备和公共安保设备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安保设备在保障人员和财产安全方面发挥着重要作用，是社会安全防范体系的重要组成部分。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安全意识的提高，安保设备在保障人员和财产安全方面发挥着越来越重要的作用。通过使用安保设备，可以有效地监测和预警各种安全威胁，提高安全防范的效率和准确性。同时，安保设备的普及和应用也有助于维护社会稳定和公共安全，减少犯罪行为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安保设备的重要性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随着科技的不断进步，安保设备经历了从传统到智能的发展历程，未来将更加智能化、网络化、多功能化。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安保设备主要以机械式为主，如门锁、防盗窗等。随着电子技术和计算机技术的发展，安保设备逐渐向数字化、智能化方向发展，出现了视频监控、红外探测器、智能门禁系统等。未来，随着物联网、云计算、人工智能等新技术的不断发展，安保设备将更加智能化、网络化、多功能化，能够更好地满足人们的安全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安保设备的发展历程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常见安保设备介绍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428" r="2042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监控设备是安保系统中的重要组成部分，用于实时监测和记录特定区域的情况。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设备包括摄像头、录像机等，可以安装在室内外各个角落，通过有线或无线网络连接，将实时画面传输到控制中心或存储设备上。监控设备具有高清画质、夜视功能、移动侦测等特性，能够提供全面的安全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报警设备是一种主动防范的安保设备，用于在异常情况发生时及时发出警报并通知相关人员。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报警设备包括红外探测器、门窗磁、紧急按钮等，可以通过有线或无线连接，将报警信息发送到控制中心或手机等设备上。报警设备具有多种报警方式，如声光报警、短信报警等，能够提供及时响应和快速处理。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门禁设备是一种控制人员进出特定区域的安保设备。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门禁设备包括门禁控制器、读卡器、门禁锁等，可以通过刷卡、密码、指纹等方式控制人员进出。门禁设备具有记录功能，可以记录人员进出时间和权限等信息，提高安全管理水平。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门禁设备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消防设备是用于应对火灾等突发事件的安保设备。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包括灭火器、消防栓、烟雾探测器等，可以在火灾发生时及时扑灭火源或发出警报。消防设备需要定期检查和维护，确保其正常运转和有效性。同时，还需要制定应急预案并进行演练，提高应对突发事件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如何选择合适的安保设备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https://d.book118.com/198002011056006030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2024-09-06T19:56:55.051</cp:lastPrinted>
  <dcterms:created xsi:type="dcterms:W3CDTF">2024-09-06T11:56:55Z</dcterms:created>
  <dcterms:modified xsi:type="dcterms:W3CDTF">2024-09-06T11:56:57Z</dcterms:modified>
</cp:coreProperties>
</file>