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E2CE2-F643-482E-AFC2-D845DF3F6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CAA8F-E1AF-46C4-9FBC-77EFFBD9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1F2A6-8F61-4A7A-814C-02C798D09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72F67-AC41-4EA8-9027-94A1CDB0B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C465E7-031E-43F0-B882-D0CA8F12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1733FB-7A66-47CB-B773-B48628B83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2BB5ED-8EBE-4AEA-9E8C-C96608039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3498E-C544-4908-92D6-04F5377D1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8136B-4920-4306-920D-8C33C4A77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80420-33D6-4BC3-B505-21CB8702A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3FF67-BD6A-4541-B002-F7087DA91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02112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学校安全责任追究制度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学校安全责任体系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安全事故分类与处理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安全责任追究程序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强化学校安全管理，提高安全防范意识和能力。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建立健全学校安全责任追究制度，明确各级责任，确保安全工作落到实处。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38" r="603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80" r="480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保障学校师生的人身安全和财产安全，维护学校的正常秩序。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指在学校内发生的各类事故，包括但不限于火灾、地震、食物中毒、传染病爆发、校园暴力等。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指涉及学校安全事故的相关人员，包括学校管理者、教师、职工、学生等。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学校安全责任追究制度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指对学校内发生的各类安全事故，按照相关法律法规和规章制度，对有关责任人员进行责任追究的制度。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学校安全责任体系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校长需制定和完善学校安全规章制度，确保学校安全管理工作有章可循。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制定学校安全规章制度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组织安全检查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保障学校设施安全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校长应定期组织开展学校安全检查，及时发现和消除安全隐患。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校长需确保学校设施设备符合安全标准，防止因设施设备缺陷导致的安全事故。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校长应建立健全学校应急预案，并负责在突发事件发生时指挥协调，保障师生安全。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校长安全责任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教师需在课程中融入安全教育内容，提高学生的安全意识和自我保护能力。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教师有责任在课内外监督学生的安全，发现学生面临危险或违反安全规定的行为应及时制止和报告。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监督学生安全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教师需参加学校组织的安全培训，提高自身的安全意识和应对突发事件的能力。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参与安全培训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教师应积极配合学校安全管理，落实各项安全制度和措施。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配合学校安全管理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教师安全责任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https://d.book118.com/198002112113006046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2024-09-27T16:29:58.173</cp:lastPrinted>
  <dcterms:created xsi:type="dcterms:W3CDTF">2024-09-27T08:29:58Z</dcterms:created>
  <dcterms:modified xsi:type="dcterms:W3CDTF">2024-09-27T08:30:00Z</dcterms:modified>
</cp:coreProperties>
</file>