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2A837-8BD3-4C77-B9D1-0BE20C9A2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F35B1-FB89-4057-B556-FFB0E37B0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E4D9B-D266-427A-AEF2-FC37B9ADF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67A2D-48D2-4A39-B842-4B0328800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D255C2-F3FF-44FE-B08E-C8D4F92ED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B9159A-AD51-4C86-BEAC-058D7E0A2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25582D-7606-44CC-ACA4-89FAE7187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B50E2-77CA-44FD-991C-58DD2AEF3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135CB-D741-4B60-8CAC-2252A1B8C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44B5D-79E8-4EB3-9069-38E33D39A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D17B3-11E5-4E0D-BCEC-99A89963A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0311005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预防接种服务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预防接种服务内容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预防接种服务流程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预防接种服务管理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预防接种服务宣传教育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预防接种服务案例分析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预防接种服务概述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810" b="238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预防接种是通过注射疫苗来预防疾病的一种措施。疫苗中含有经过处理的病原体或其成分，能够刺激身体产生免疫力，从而预防疾病的发生。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预防接种是全球公共卫生领域的重要措施之一，通过大规模的接种计划，有效降低了许多传染病的发病率和死亡率。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197" b="61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预防疾病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预防接种是预防传染病最有效的方式之一。通过接种疫苗，可以大大降低儿童患上如麻疹、百日咳、脊髓灰质炎等严重疾病的风险。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保护易感人群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对于那些身体虚弱或免疫系统受损的人来说，接种疫苗尤为重要。疫苗能够增强他们的免疫力，降低感染疾病的风险。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控制疫情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通过大规模的预防接种计划，可以有效控制疫情的传播，减轻疾病对社会的负担。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历史上最早的疫苗可以追溯到18世纪末，当时天花疫苗被发明并用于预防天花。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最早的疫苗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随着医学技术的不断进步，越来越多的疫苗被研发出来，针对各种传染病进行预防。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随着基因编辑等新技术的出现，未来疫苗的研发和应用将更加广泛和高效。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预防接种服务内容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331" r="273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通过灭活病原体，使其失去活性，但仍能刺激免疫系统产生抗体。常见的灭活疫苗包括流感疫苗、甲型肝炎疫苗等。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灭活疫苗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通过减弱病原体活性，使其在体内繁殖后仍能刺激免疫系统产生抗体。常见的减毒活疫苗包括麻疹疫苗、水痘疫苗等。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减毒活疫苗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由病原体的一部分或其组分制成的疫苗，如肺炎球菌多糖疫苗。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组分疫苗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利用基因工程技术生产的疫苗，如HPV疫苗。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基因工程疫苗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根据不同年龄和健康状况，接种对象可分为儿童、青少年、成人和老年人等。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根据不同疫苗的接种计划，接种时间通常在婴儿出生后不久开始，并持续到整个儿童期和青少年期。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接种时间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接种对象与接种时间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常见的接种方式包括肌肉注射、皮下注射和口服等。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根据不同疫苗的种类和接种计划，接种剂量也不同。通常，儿童需要接种多剂次以达到最佳免疫效果。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接种方式与接种剂量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接种剂量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不同疫苗需要在不同的温度下储存，一般为2℃~8℃或-20℃以下。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储存温度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不同疫苗的有效期也不同，一般为2~10年不等。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疫苗的运输需要遵循一定的规定，确保疫苗在运输过程中不会受到损坏或变质。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运输要求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疫苗储存与运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预防接种服务流程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确定接种时间和地点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家长可通过电话、网络或现场预约，与预防接种机构沟通确定适合的接种时间和地点。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了解疫苗种类和接种程序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家长在预约时可以向预防接种机构咨询疫苗种类、接种程序和注意事项，以便做好准备。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预防接种预约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填写登记表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在接种前，家长需填写预防接种登记表，提供宝宝的出生证明、健康状况等相关信息。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核实身份和疫苗情况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预防接种机构会核实宝宝的身份和疫苗接种情况，确保接种过程的安全和有效性。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预防接种登记与核实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https://d.book118.com/198003110053006026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2024-09-03T14:15:23.397</cp:lastPrinted>
  <dcterms:created xsi:type="dcterms:W3CDTF">2024-09-03T06:15:23Z</dcterms:created>
  <dcterms:modified xsi:type="dcterms:W3CDTF">2024-09-03T06:15:25Z</dcterms:modified>
</cp:coreProperties>
</file>