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78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977F9-42E4-490D-8619-082CF0FF5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B3291-182D-4A6D-A8B6-04C1B2AA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5D653-3E65-49F3-8B1E-2F97018FF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6DF68-D735-4D6F-AE32-7078E37E9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9947F-D297-4E0C-B536-0D95B7882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BF5A3-7436-4084-9EA6-686742D77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48FB9B-CF30-4B1D-BB6F-93319C369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06FAD-22DA-4DCD-A6D4-E21D2F4ED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AA89F-F1EE-4EC9-B712-B499E831A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CBED4-28F0-46E3-9808-C14404540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C165B-C144-449E-9AB8-3C12D87A0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7829" r:id="rId2"/>
    <p:sldLayoutId id="2147517830" r:id="rId3"/>
    <p:sldLayoutId id="2147517831" r:id="rId4"/>
    <p:sldLayoutId id="2147517832" r:id="rId5"/>
    <p:sldLayoutId id="2147517833" r:id="rId6"/>
    <p:sldLayoutId id="2147517834" r:id="rId7"/>
    <p:sldLayoutId id="2147517835" r:id="rId8"/>
    <p:sldLayoutId id="2147517836" r:id="rId9"/>
    <p:sldLayoutId id="2147517837" r:id="rId10"/>
    <p:sldLayoutId id="214751783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031270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心理健康教育与学生动机的培养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心理健康教育的意义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心理健康教育对学生学习动机的影响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如何通过心理健康教育培养学生的学习动机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心理健康教育的方法和途径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心理健康教育与家庭教育的结合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心理健康教育的意义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促进学生全面发展</a:t>
            </a:r>
            <a:endParaRPr lang="zh-CN" altLang="en-US"/>
          </a:p>
        </p:txBody>
      </p:sp>
      <p:sp>
        <p:nvSpPr>
          <p:cNvPr id="10490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心理健康教育有助于培养学生的自信心和自尊心，提高学习积极性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心理健康教育有助于提高学生的心理素质，增强适应能力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心理健康教育有助于培养学生的人际交往能力，建立良好的人际关系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心理健康教育有助于培养学生的创新精神和实践能力，提高综合素质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提升学生心理素质</a:t>
            </a:r>
            <a:endParaRPr lang="zh-CN" altLang="en-US"/>
          </a:p>
        </p:txBody>
      </p:sp>
      <p:sp>
        <p:nvSpPr>
          <p:cNvPr id="10490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心理健康教育有助于学生应对压力，提高抗压能力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心理健康教育有助于学生认识自我，提高自信心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心理健康教育有助于学生建立良好的人际关系，提高社交能力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心理健康教育有助于学生培养积极的生活态度，提高心理素质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帮助学生应对压力</a:t>
            </a:r>
            <a:endParaRPr lang="zh-CN" altLang="en-US"/>
          </a:p>
        </p:txBody>
      </p:sp>
      <p:sp>
        <p:nvSpPr>
          <p:cNvPr id="104915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心理健康教育可以帮助学生认识和应对压力，提高心理素质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心理健康教育可以引导学生正确看待挫折和失败，增强抗压能力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心理健康教育可以提供有效的压力管理技巧和方法，帮助学生应对日常学习和生活中的压力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心理健康教育可以促进学生之间的交流和互助，形成良好的人际关系，减轻心理压力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心理健康教育对学生学习动机的影响</a:t>
            </a:r>
            <a:endParaRPr lang="zh-CN" altLang="en-US"/>
          </a:p>
        </p:txBody>
      </p:sp>
      <p:sp>
        <p:nvSpPr>
          <p:cNvPr id="104919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增强学习动力</a:t>
            </a:r>
            <a:endParaRPr lang="zh-CN" altLang="en-US"/>
          </a:p>
        </p:txBody>
      </p:sp>
      <p:sp>
        <p:nvSpPr>
          <p:cNvPr id="104927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心理健康教育可以帮助学生建立良好的人际关系，提高学习效率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心理健康教育可以帮助学生应对压力和挫折，保持积极的学习状态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心理健康教育可以帮助学生建立积极的学习态度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心理健康教育可以培养学生的自信心和自尊心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培养学习兴趣</a:t>
            </a:r>
            <a:endParaRPr lang="zh-CN" altLang="en-US"/>
          </a:p>
        </p:txBody>
      </p:sp>
      <p:sp>
        <p:nvSpPr>
          <p:cNvPr id="10493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心理健康教育可以帮助学生建立积极的学习态度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心理健康教育可以培养学生的自我调节能力和抗压能力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心理健康教育可以培养学生的创新思维和解决问题的能力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心理健康教育可以培养学生的自信心和自尊心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提高学习自信心</a:t>
            </a:r>
            <a:endParaRPr lang="zh-CN" altLang="en-US"/>
          </a:p>
        </p:txBody>
      </p:sp>
      <p:sp>
        <p:nvSpPr>
          <p:cNvPr id="10494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心理健康教育可以帮助学生认识自己的优点和特长，从而提高自信心。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心理健康教育可以引导学生正确面对挫折和失败，增强抗压能力，从而提高自信心。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心理健康教育可以培养学生的积极心态，使他们更加乐观、自信，从而提高自信心。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心理健康教育可以引导学生建立良好的人际关系，增强团队合作精神，从而提高自信心。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形成良好的学习习惯</a:t>
            </a:r>
            <a:endParaRPr lang="zh-CN" altLang="en-US"/>
          </a:p>
        </p:txBody>
      </p:sp>
      <p:sp>
        <p:nvSpPr>
          <p:cNvPr id="10494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心理健康教育可以引导学生建立正确的学习目标，激发学习动力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心理健康教育可以帮助学生建立积极的学习态度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心理健康教育可以培养学生的自我调节能力，提高学习效率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心理健康教育可以培养学生的团队合作精神，提高学习效果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如何通过心理健康教育培养学生的学习动机</a:t>
            </a:r>
            <a:endParaRPr lang="zh-CN" altLang="en-US"/>
          </a:p>
        </p:txBody>
      </p:sp>
      <p:sp>
        <p:nvSpPr>
          <p:cNvPr id="104955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培养学生的自我认知能力</a:t>
            </a:r>
            <a:endParaRPr lang="zh-CN" altLang="en-US"/>
          </a:p>
        </p:txBody>
      </p:sp>
      <p:sp>
        <p:nvSpPr>
          <p:cNvPr id="10496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自我认知的概念：了解自己的优点、缺点、兴趣、价值观等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心理健康教育中的自我认知培养方法：通过心理测试、心理咨询、自我反思等方式帮助学生了解自己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自我认知与学习动机的关系：自我认知能力强的学生更容易找到适合自己的学习方式和目标，从而提高学习动机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自我认知的重要性：帮助学生更好地认识自己，提高自信心和自尊心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培养学生的情绪管理能力</a:t>
            </a:r>
            <a:endParaRPr lang="zh-CN" altLang="en-US"/>
          </a:p>
        </p:txBody>
      </p:sp>
      <p:sp>
        <p:nvSpPr>
          <p:cNvPr id="104971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2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3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情绪调节：掌握情绪调节的方法和技巧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3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情绪管理：培养良好的情绪管理习惯，提高情绪稳定性和适应性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3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认识情绪：了解情绪的种类和特点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4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情绪表达：学会正确表达自己的情绪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https://d.book118.com/198003127032006030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心理健康教育与学生动机的培养</vt:lpstr>
      <vt:lpstr>目录</vt:lpstr>
      <vt:lpstr>添加章节标题</vt:lpstr>
      <vt:lpstr>心理健康教育的意义</vt:lpstr>
      <vt:lpstr>促进学生全面发展</vt:lpstr>
      <vt:lpstr>提升学生心理素质</vt:lpstr>
      <vt:lpstr>帮助学生应对压力</vt:lpstr>
      <vt:lpstr>心理健康教育对学生学习动机的影响</vt:lpstr>
      <vt:lpstr>增强学习动力</vt:lpstr>
      <vt:lpstr>培养学习兴趣</vt:lpstr>
      <vt:lpstr>提高学习自信心</vt:lpstr>
      <vt:lpstr>形成良好的学习习惯</vt:lpstr>
      <vt:lpstr>如何通过心理健康教育培养学生的学习动机</vt:lpstr>
      <vt:lpstr>培养学生的自我认知能力</vt:lpstr>
      <vt:lpstr>培养学生的情绪管理能力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2024-09-06T11:58:14.527</cp:lastPrinted>
  <dcterms:created xsi:type="dcterms:W3CDTF">2024-09-06T03:58:14Z</dcterms:created>
  <dcterms:modified xsi:type="dcterms:W3CDTF">2024-09-06T03:58:16Z</dcterms:modified>
</cp:coreProperties>
</file>