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4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9144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4459D5-16EE-4BD7-8188-7F7DFE1B1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71C52E-D885-402F-93DB-45E7BC79F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06DDBB-0776-41AF-B556-DA1B2179E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6AE77A-B9C9-4400-971A-A05AE8E52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BAC254-2CF5-46D7-B7CE-DAA815AE7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4A1847-ACC0-43EA-AAE9-7C8AF77A6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078901-FB84-4D1B-8630-D5C871FDA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FD84B0-A7CF-452D-BDC7-6E42DDC52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6BAFC-79D6-4762-A484-5E161AE368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3BB98-7AD6-4F60-8361-AE09E21833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3B485-DCB0-42FC-9D03-3FB38DD0B9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90980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/>
      <p:grpSp>
        <p:nvGrpSpPr>
          <p:cNvPr id="137218" name="组合 137217"/>
          <p:cNvGrpSpPr/>
          <p:nvPr/>
        </p:nvGrpSpPr>
        <p:grpSpPr>
          <a:xfrm>
            <a:off x="0" y="1422400"/>
            <a:ext cx="9147175" cy="5435600"/>
            <a:chOff x="0" y="896"/>
            <a:chExt cx="5762" cy="3424"/>
          </a:xfrm>
        </p:grpSpPr>
        <p:grpSp>
          <p:nvGrpSpPr>
            <p:cNvPr id="137219" name="组合 137218"/>
            <p:cNvGrpSpPr/>
            <p:nvPr userDrawn="1"/>
          </p:nvGrpSpPr>
          <p:grpSpPr>
            <a:xfrm>
              <a:off x="20" y="896"/>
              <a:ext cx="5742" cy="3424"/>
              <a:chOff x="20" y="896"/>
              <a:chExt cx="5742" cy="3424"/>
            </a:xfrm>
          </p:grpSpPr>
          <p:sp>
            <p:nvSpPr>
              <p:cNvPr id="137220" name="任意多边形 137219"/>
              <p:cNvSpPr/>
              <p:nvPr userDrawn="1"/>
            </p:nvSpPr>
            <p:spPr>
              <a:xfrm>
                <a:off x="1399" y="1116"/>
                <a:ext cx="2815" cy="2110"/>
              </a:xfrm>
              <a:custGeom>
                <a:rect l="l" t="t" r="r" b="b"/>
                <a:pathLst>
                  <a:path w="2815" h="2110">
                    <a:moveTo>
                      <a:pt x="950" y="85"/>
                    </a:moveTo>
                    <a:lnTo>
                      <a:pt x="628" y="438"/>
                    </a:lnTo>
                    <a:lnTo>
                      <a:pt x="66" y="471"/>
                    </a:lnTo>
                    <a:lnTo>
                      <a:pt x="0" y="627"/>
                    </a:lnTo>
                    <a:lnTo>
                      <a:pt x="372" y="1026"/>
                    </a:lnTo>
                    <a:lnTo>
                      <a:pt x="611" y="902"/>
                    </a:lnTo>
                    <a:lnTo>
                      <a:pt x="992" y="1085"/>
                    </a:lnTo>
                    <a:lnTo>
                      <a:pt x="1116" y="1339"/>
                    </a:lnTo>
                    <a:lnTo>
                      <a:pt x="1083" y="1450"/>
                    </a:lnTo>
                    <a:lnTo>
                      <a:pt x="1124" y="1659"/>
                    </a:lnTo>
                    <a:lnTo>
                      <a:pt x="1149" y="1999"/>
                    </a:lnTo>
                    <a:lnTo>
                      <a:pt x="1463" y="2110"/>
                    </a:lnTo>
                    <a:lnTo>
                      <a:pt x="1686" y="2025"/>
                    </a:lnTo>
                    <a:lnTo>
                      <a:pt x="1603" y="1777"/>
                    </a:lnTo>
                    <a:lnTo>
                      <a:pt x="1991" y="1555"/>
                    </a:lnTo>
                    <a:lnTo>
                      <a:pt x="2281" y="1542"/>
                    </a:lnTo>
                    <a:lnTo>
                      <a:pt x="2446" y="1359"/>
                    </a:lnTo>
                    <a:lnTo>
                      <a:pt x="2361" y="1001"/>
                    </a:lnTo>
                    <a:lnTo>
                      <a:pt x="2606" y="893"/>
                    </a:lnTo>
                    <a:lnTo>
                      <a:pt x="2815" y="454"/>
                    </a:lnTo>
                    <a:lnTo>
                      <a:pt x="2518" y="0"/>
                    </a:lnTo>
                  </a:path>
                </a:pathLst>
              </a:custGeom>
              <a:noFill/>
              <a:ln w="1524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21" name="任意多边形 137220"/>
              <p:cNvSpPr/>
              <p:nvPr userDrawn="1"/>
            </p:nvSpPr>
            <p:spPr>
              <a:xfrm>
                <a:off x="672" y="1116"/>
                <a:ext cx="3966" cy="2366"/>
              </a:xfrm>
              <a:custGeom>
                <a:rect l="l" t="t" r="r" b="b"/>
                <a:pathLst>
                  <a:path w="3966" h="2366">
                    <a:moveTo>
                      <a:pt x="1423" y="65"/>
                    </a:moveTo>
                    <a:lnTo>
                      <a:pt x="1148" y="262"/>
                    </a:lnTo>
                    <a:lnTo>
                      <a:pt x="934" y="216"/>
                    </a:lnTo>
                    <a:lnTo>
                      <a:pt x="529" y="314"/>
                    </a:lnTo>
                    <a:lnTo>
                      <a:pt x="174" y="327"/>
                    </a:lnTo>
                    <a:lnTo>
                      <a:pt x="0" y="628"/>
                    </a:lnTo>
                    <a:lnTo>
                      <a:pt x="91" y="726"/>
                    </a:lnTo>
                    <a:lnTo>
                      <a:pt x="231" y="654"/>
                    </a:lnTo>
                    <a:lnTo>
                      <a:pt x="430" y="687"/>
                    </a:lnTo>
                    <a:lnTo>
                      <a:pt x="504" y="850"/>
                    </a:lnTo>
                    <a:lnTo>
                      <a:pt x="347" y="1020"/>
                    </a:lnTo>
                    <a:lnTo>
                      <a:pt x="529" y="1144"/>
                    </a:lnTo>
                    <a:lnTo>
                      <a:pt x="727" y="1105"/>
                    </a:lnTo>
                    <a:lnTo>
                      <a:pt x="901" y="1216"/>
                    </a:lnTo>
                    <a:lnTo>
                      <a:pt x="1256" y="1229"/>
                    </a:lnTo>
                    <a:lnTo>
                      <a:pt x="1611" y="1425"/>
                    </a:lnTo>
                    <a:lnTo>
                      <a:pt x="1694" y="1673"/>
                    </a:lnTo>
                    <a:lnTo>
                      <a:pt x="1619" y="2118"/>
                    </a:lnTo>
                    <a:lnTo>
                      <a:pt x="1694" y="2268"/>
                    </a:lnTo>
                    <a:lnTo>
                      <a:pt x="2132" y="2242"/>
                    </a:lnTo>
                    <a:lnTo>
                      <a:pt x="2289" y="2366"/>
                    </a:lnTo>
                    <a:lnTo>
                      <a:pt x="2594" y="2046"/>
                    </a:lnTo>
                    <a:lnTo>
                      <a:pt x="2537" y="1817"/>
                    </a:lnTo>
                    <a:lnTo>
                      <a:pt x="2818" y="1673"/>
                    </a:lnTo>
                    <a:lnTo>
                      <a:pt x="3016" y="1719"/>
                    </a:lnTo>
                    <a:lnTo>
                      <a:pt x="3280" y="1615"/>
                    </a:lnTo>
                    <a:lnTo>
                      <a:pt x="3405" y="1174"/>
                    </a:lnTo>
                    <a:lnTo>
                      <a:pt x="3643" y="922"/>
                    </a:lnTo>
                    <a:lnTo>
                      <a:pt x="3966" y="896"/>
                    </a:lnTo>
                    <a:lnTo>
                      <a:pt x="3908" y="733"/>
                    </a:lnTo>
                    <a:lnTo>
                      <a:pt x="3669" y="563"/>
                    </a:lnTo>
                    <a:lnTo>
                      <a:pt x="3817" y="210"/>
                    </a:lnTo>
                    <a:lnTo>
                      <a:pt x="3590" y="0"/>
                    </a:lnTo>
                  </a:path>
                </a:pathLst>
              </a:custGeom>
              <a:noFill/>
              <a:ln w="1651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22" name="任意多边形 137221"/>
              <p:cNvSpPr/>
              <p:nvPr userDrawn="1"/>
            </p:nvSpPr>
            <p:spPr>
              <a:xfrm>
                <a:off x="20" y="1069"/>
                <a:ext cx="5732" cy="3107"/>
              </a:xfrm>
              <a:custGeom>
                <a:rect l="l" t="t" r="r" b="b"/>
                <a:pathLst>
                  <a:path w="5732" h="3107">
                    <a:moveTo>
                      <a:pt x="81" y="0"/>
                    </a:moveTo>
                    <a:lnTo>
                      <a:pt x="133" y="328"/>
                    </a:lnTo>
                    <a:lnTo>
                      <a:pt x="0" y="666"/>
                    </a:lnTo>
                    <a:lnTo>
                      <a:pt x="83" y="1221"/>
                    </a:lnTo>
                    <a:lnTo>
                      <a:pt x="413" y="1515"/>
                    </a:lnTo>
                    <a:lnTo>
                      <a:pt x="881" y="1700"/>
                    </a:lnTo>
                    <a:lnTo>
                      <a:pt x="1440" y="1651"/>
                    </a:lnTo>
                    <a:lnTo>
                      <a:pt x="1755" y="1940"/>
                    </a:lnTo>
                    <a:lnTo>
                      <a:pt x="1653" y="2126"/>
                    </a:lnTo>
                    <a:lnTo>
                      <a:pt x="1136" y="2142"/>
                    </a:lnTo>
                    <a:lnTo>
                      <a:pt x="911" y="2021"/>
                    </a:lnTo>
                    <a:lnTo>
                      <a:pt x="739" y="2142"/>
                    </a:lnTo>
                    <a:lnTo>
                      <a:pt x="954" y="2524"/>
                    </a:lnTo>
                    <a:lnTo>
                      <a:pt x="973" y="2905"/>
                    </a:lnTo>
                    <a:lnTo>
                      <a:pt x="1511" y="3107"/>
                    </a:lnTo>
                    <a:lnTo>
                      <a:pt x="1644" y="2922"/>
                    </a:lnTo>
                    <a:lnTo>
                      <a:pt x="2077" y="2797"/>
                    </a:lnTo>
                    <a:lnTo>
                      <a:pt x="2610" y="2962"/>
                    </a:lnTo>
                    <a:lnTo>
                      <a:pt x="3222" y="2812"/>
                    </a:lnTo>
                    <a:lnTo>
                      <a:pt x="3443" y="2922"/>
                    </a:lnTo>
                    <a:lnTo>
                      <a:pt x="3861" y="2648"/>
                    </a:lnTo>
                    <a:lnTo>
                      <a:pt x="4125" y="2311"/>
                    </a:lnTo>
                    <a:lnTo>
                      <a:pt x="4369" y="2318"/>
                    </a:lnTo>
                    <a:lnTo>
                      <a:pt x="4554" y="2445"/>
                    </a:lnTo>
                    <a:lnTo>
                      <a:pt x="5015" y="2142"/>
                    </a:lnTo>
                    <a:lnTo>
                      <a:pt x="5404" y="2185"/>
                    </a:lnTo>
                    <a:lnTo>
                      <a:pt x="5732" y="2069"/>
                    </a:lnTo>
                  </a:path>
                </a:pathLst>
              </a:custGeom>
              <a:noFill/>
              <a:ln w="1651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23" name="任意多边形 137222"/>
              <p:cNvSpPr/>
              <p:nvPr userDrawn="1"/>
            </p:nvSpPr>
            <p:spPr>
              <a:xfrm>
                <a:off x="242" y="1145"/>
                <a:ext cx="5512" cy="2760"/>
              </a:xfrm>
              <a:custGeom>
                <a:rect l="l" t="t" r="r" b="b"/>
                <a:pathLst>
                  <a:path w="5512" h="2760">
                    <a:moveTo>
                      <a:pt x="240" y="0"/>
                    </a:moveTo>
                    <a:lnTo>
                      <a:pt x="0" y="336"/>
                    </a:lnTo>
                    <a:lnTo>
                      <a:pt x="82" y="821"/>
                    </a:lnTo>
                    <a:lnTo>
                      <a:pt x="243" y="873"/>
                    </a:lnTo>
                    <a:lnTo>
                      <a:pt x="473" y="1087"/>
                    </a:lnTo>
                    <a:lnTo>
                      <a:pt x="557" y="1441"/>
                    </a:lnTo>
                    <a:lnTo>
                      <a:pt x="839" y="1499"/>
                    </a:lnTo>
                    <a:lnTo>
                      <a:pt x="1258" y="1349"/>
                    </a:lnTo>
                    <a:lnTo>
                      <a:pt x="1307" y="1493"/>
                    </a:lnTo>
                    <a:lnTo>
                      <a:pt x="1621" y="1513"/>
                    </a:lnTo>
                    <a:lnTo>
                      <a:pt x="1862" y="1865"/>
                    </a:lnTo>
                    <a:lnTo>
                      <a:pt x="1668" y="2166"/>
                    </a:lnTo>
                    <a:lnTo>
                      <a:pt x="1308" y="2217"/>
                    </a:lnTo>
                    <a:lnTo>
                      <a:pt x="992" y="2172"/>
                    </a:lnTo>
                    <a:lnTo>
                      <a:pt x="903" y="2244"/>
                    </a:lnTo>
                    <a:lnTo>
                      <a:pt x="1008" y="2415"/>
                    </a:lnTo>
                    <a:lnTo>
                      <a:pt x="992" y="2538"/>
                    </a:lnTo>
                    <a:lnTo>
                      <a:pt x="1137" y="2760"/>
                    </a:lnTo>
                    <a:lnTo>
                      <a:pt x="1661" y="2623"/>
                    </a:lnTo>
                    <a:lnTo>
                      <a:pt x="1725" y="2492"/>
                    </a:lnTo>
                    <a:lnTo>
                      <a:pt x="1895" y="2551"/>
                    </a:lnTo>
                    <a:lnTo>
                      <a:pt x="2338" y="2448"/>
                    </a:lnTo>
                    <a:lnTo>
                      <a:pt x="2443" y="2714"/>
                    </a:lnTo>
                    <a:lnTo>
                      <a:pt x="2870" y="2541"/>
                    </a:lnTo>
                    <a:lnTo>
                      <a:pt x="3264" y="2591"/>
                    </a:lnTo>
                    <a:lnTo>
                      <a:pt x="3522" y="2427"/>
                    </a:lnTo>
                    <a:lnTo>
                      <a:pt x="3594" y="2081"/>
                    </a:lnTo>
                    <a:lnTo>
                      <a:pt x="4013" y="2087"/>
                    </a:lnTo>
                    <a:lnTo>
                      <a:pt x="4070" y="1924"/>
                    </a:lnTo>
                    <a:lnTo>
                      <a:pt x="4239" y="1931"/>
                    </a:lnTo>
                    <a:lnTo>
                      <a:pt x="4465" y="2094"/>
                    </a:lnTo>
                    <a:lnTo>
                      <a:pt x="4836" y="1814"/>
                    </a:lnTo>
                    <a:lnTo>
                      <a:pt x="5225" y="1785"/>
                    </a:lnTo>
                    <a:lnTo>
                      <a:pt x="5367" y="1571"/>
                    </a:lnTo>
                    <a:lnTo>
                      <a:pt x="5512" y="1585"/>
                    </a:lnTo>
                  </a:path>
                </a:pathLst>
              </a:custGeom>
              <a:noFill/>
              <a:ln w="1524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24" name="任意多边形 137223"/>
              <p:cNvSpPr/>
              <p:nvPr userDrawn="1"/>
            </p:nvSpPr>
            <p:spPr>
              <a:xfrm>
                <a:off x="4840" y="984"/>
                <a:ext cx="790" cy="1189"/>
              </a:xfrm>
              <a:custGeom>
                <a:rect l="l" t="t" r="r" b="b"/>
                <a:pathLst>
                  <a:path w="790" h="1189">
                    <a:moveTo>
                      <a:pt x="139" y="0"/>
                    </a:moveTo>
                    <a:lnTo>
                      <a:pt x="210" y="233"/>
                    </a:lnTo>
                    <a:lnTo>
                      <a:pt x="159" y="643"/>
                    </a:lnTo>
                    <a:lnTo>
                      <a:pt x="454" y="771"/>
                    </a:lnTo>
                    <a:lnTo>
                      <a:pt x="605" y="1046"/>
                    </a:lnTo>
                    <a:lnTo>
                      <a:pt x="790" y="1189"/>
                    </a:lnTo>
                    <a:lnTo>
                      <a:pt x="540" y="1111"/>
                    </a:lnTo>
                    <a:lnTo>
                      <a:pt x="363" y="883"/>
                    </a:lnTo>
                    <a:lnTo>
                      <a:pt x="139" y="852"/>
                    </a:lnTo>
                    <a:lnTo>
                      <a:pt x="0" y="499"/>
                    </a:lnTo>
                    <a:lnTo>
                      <a:pt x="48" y="209"/>
                    </a:lnTo>
                  </a:path>
                </a:pathLst>
              </a:custGeom>
              <a:noFill/>
              <a:ln w="1524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25" name="任意多边形 137224"/>
              <p:cNvSpPr/>
              <p:nvPr userDrawn="1"/>
            </p:nvSpPr>
            <p:spPr>
              <a:xfrm>
                <a:off x="5173" y="896"/>
                <a:ext cx="579" cy="1117"/>
              </a:xfrm>
              <a:custGeom>
                <a:rect l="l" t="t" r="r" b="b"/>
                <a:pathLst>
                  <a:path w="579" h="1117">
                    <a:moveTo>
                      <a:pt x="0" y="0"/>
                    </a:moveTo>
                    <a:lnTo>
                      <a:pt x="128" y="328"/>
                    </a:lnTo>
                    <a:lnTo>
                      <a:pt x="9" y="659"/>
                    </a:lnTo>
                    <a:lnTo>
                      <a:pt x="40" y="763"/>
                    </a:lnTo>
                    <a:lnTo>
                      <a:pt x="234" y="739"/>
                    </a:lnTo>
                    <a:lnTo>
                      <a:pt x="344" y="1055"/>
                    </a:lnTo>
                    <a:lnTo>
                      <a:pt x="579" y="1117"/>
                    </a:lnTo>
                  </a:path>
                </a:pathLst>
              </a:custGeom>
              <a:noFill/>
              <a:ln w="1651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26" name="任意多边形 137225"/>
              <p:cNvSpPr/>
              <p:nvPr userDrawn="1"/>
            </p:nvSpPr>
            <p:spPr>
              <a:xfrm>
                <a:off x="3291" y="968"/>
                <a:ext cx="2471" cy="2396"/>
              </a:xfrm>
              <a:custGeom>
                <a:rect l="l" t="t" r="r" b="b"/>
                <a:pathLst>
                  <a:path w="2471" h="2396">
                    <a:moveTo>
                      <a:pt x="1118" y="0"/>
                    </a:moveTo>
                    <a:lnTo>
                      <a:pt x="1179" y="225"/>
                    </a:lnTo>
                    <a:lnTo>
                      <a:pt x="1393" y="339"/>
                    </a:lnTo>
                    <a:lnTo>
                      <a:pt x="1404" y="548"/>
                    </a:lnTo>
                    <a:lnTo>
                      <a:pt x="1342" y="732"/>
                    </a:lnTo>
                    <a:lnTo>
                      <a:pt x="1434" y="925"/>
                    </a:lnTo>
                    <a:lnTo>
                      <a:pt x="1455" y="1109"/>
                    </a:lnTo>
                    <a:lnTo>
                      <a:pt x="1311" y="1142"/>
                    </a:lnTo>
                    <a:lnTo>
                      <a:pt x="926" y="1384"/>
                    </a:lnTo>
                    <a:lnTo>
                      <a:pt x="975" y="1456"/>
                    </a:lnTo>
                    <a:lnTo>
                      <a:pt x="956" y="1624"/>
                    </a:lnTo>
                    <a:lnTo>
                      <a:pt x="782" y="1817"/>
                    </a:lnTo>
                    <a:lnTo>
                      <a:pt x="539" y="1978"/>
                    </a:lnTo>
                    <a:lnTo>
                      <a:pt x="152" y="2026"/>
                    </a:lnTo>
                    <a:lnTo>
                      <a:pt x="19" y="2251"/>
                    </a:lnTo>
                    <a:lnTo>
                      <a:pt x="0" y="2396"/>
                    </a:lnTo>
                    <a:lnTo>
                      <a:pt x="213" y="2179"/>
                    </a:lnTo>
                    <a:lnTo>
                      <a:pt x="629" y="2090"/>
                    </a:lnTo>
                    <a:lnTo>
                      <a:pt x="894" y="1906"/>
                    </a:lnTo>
                    <a:lnTo>
                      <a:pt x="1230" y="1986"/>
                    </a:lnTo>
                    <a:lnTo>
                      <a:pt x="1668" y="1906"/>
                    </a:lnTo>
                    <a:lnTo>
                      <a:pt x="1983" y="1745"/>
                    </a:lnTo>
                    <a:lnTo>
                      <a:pt x="2014" y="1600"/>
                    </a:lnTo>
                    <a:lnTo>
                      <a:pt x="2237" y="1496"/>
                    </a:lnTo>
                    <a:lnTo>
                      <a:pt x="2359" y="1552"/>
                    </a:lnTo>
                    <a:lnTo>
                      <a:pt x="2471" y="1479"/>
                    </a:lnTo>
                  </a:path>
                </a:pathLst>
              </a:custGeom>
              <a:noFill/>
              <a:ln w="1651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27" name="任意多边形 137226"/>
              <p:cNvSpPr/>
              <p:nvPr userDrawn="1"/>
            </p:nvSpPr>
            <p:spPr>
              <a:xfrm>
                <a:off x="2366" y="1067"/>
                <a:ext cx="1399" cy="1349"/>
              </a:xfrm>
              <a:custGeom>
                <a:rect l="l" t="t" r="r" b="b"/>
                <a:pathLst>
                  <a:path w="1399" h="1349">
                    <a:moveTo>
                      <a:pt x="620" y="155"/>
                    </a:moveTo>
                    <a:lnTo>
                      <a:pt x="421" y="155"/>
                    </a:lnTo>
                    <a:lnTo>
                      <a:pt x="205" y="507"/>
                    </a:lnTo>
                    <a:lnTo>
                      <a:pt x="0" y="673"/>
                    </a:lnTo>
                    <a:lnTo>
                      <a:pt x="487" y="783"/>
                    </a:lnTo>
                    <a:lnTo>
                      <a:pt x="425" y="1009"/>
                    </a:lnTo>
                    <a:lnTo>
                      <a:pt x="617" y="1086"/>
                    </a:lnTo>
                    <a:lnTo>
                      <a:pt x="498" y="1349"/>
                    </a:lnTo>
                    <a:lnTo>
                      <a:pt x="961" y="1035"/>
                    </a:lnTo>
                    <a:lnTo>
                      <a:pt x="926" y="776"/>
                    </a:lnTo>
                    <a:lnTo>
                      <a:pt x="1181" y="749"/>
                    </a:lnTo>
                    <a:lnTo>
                      <a:pt x="1399" y="601"/>
                    </a:lnTo>
                    <a:lnTo>
                      <a:pt x="1315" y="416"/>
                    </a:lnTo>
                    <a:lnTo>
                      <a:pt x="1341" y="196"/>
                    </a:lnTo>
                    <a:lnTo>
                      <a:pt x="1171" y="164"/>
                    </a:lnTo>
                    <a:lnTo>
                      <a:pt x="928" y="0"/>
                    </a:lnTo>
                    <a:lnTo>
                      <a:pt x="620" y="155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28" name="任意多边形 137227"/>
              <p:cNvSpPr/>
              <p:nvPr userDrawn="1"/>
            </p:nvSpPr>
            <p:spPr>
              <a:xfrm>
                <a:off x="4275" y="2031"/>
                <a:ext cx="1256" cy="810"/>
              </a:xfrm>
              <a:custGeom>
                <a:rect l="l" t="t" r="r" b="b"/>
                <a:pathLst>
                  <a:path w="1256" h="810">
                    <a:moveTo>
                      <a:pt x="719" y="183"/>
                    </a:moveTo>
                    <a:lnTo>
                      <a:pt x="760" y="33"/>
                    </a:lnTo>
                    <a:lnTo>
                      <a:pt x="884" y="0"/>
                    </a:lnTo>
                    <a:lnTo>
                      <a:pt x="983" y="78"/>
                    </a:lnTo>
                    <a:lnTo>
                      <a:pt x="1082" y="248"/>
                    </a:lnTo>
                    <a:lnTo>
                      <a:pt x="1256" y="229"/>
                    </a:lnTo>
                    <a:lnTo>
                      <a:pt x="1248" y="359"/>
                    </a:lnTo>
                    <a:lnTo>
                      <a:pt x="1016" y="431"/>
                    </a:lnTo>
                    <a:lnTo>
                      <a:pt x="879" y="417"/>
                    </a:lnTo>
                    <a:lnTo>
                      <a:pt x="719" y="481"/>
                    </a:lnTo>
                    <a:lnTo>
                      <a:pt x="591" y="633"/>
                    </a:lnTo>
                    <a:lnTo>
                      <a:pt x="423" y="537"/>
                    </a:lnTo>
                    <a:lnTo>
                      <a:pt x="256" y="810"/>
                    </a:lnTo>
                    <a:lnTo>
                      <a:pt x="66" y="764"/>
                    </a:lnTo>
                    <a:lnTo>
                      <a:pt x="0" y="601"/>
                    </a:lnTo>
                    <a:lnTo>
                      <a:pt x="157" y="483"/>
                    </a:lnTo>
                    <a:lnTo>
                      <a:pt x="248" y="281"/>
                    </a:lnTo>
                    <a:lnTo>
                      <a:pt x="438" y="150"/>
                    </a:lnTo>
                    <a:lnTo>
                      <a:pt x="719" y="189"/>
                    </a:lnTo>
                  </a:path>
                </a:pathLst>
              </a:custGeom>
              <a:noFill/>
              <a:ln w="1778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29" name="任意多边形 137228"/>
              <p:cNvSpPr/>
              <p:nvPr userDrawn="1"/>
            </p:nvSpPr>
            <p:spPr>
              <a:xfrm>
                <a:off x="2914" y="3476"/>
                <a:ext cx="2848" cy="788"/>
              </a:xfrm>
              <a:custGeom>
                <a:rect l="l" t="t" r="r" b="b"/>
                <a:pathLst>
                  <a:path w="2848" h="788">
                    <a:moveTo>
                      <a:pt x="2838" y="16"/>
                    </a:moveTo>
                    <a:lnTo>
                      <a:pt x="2493" y="0"/>
                    </a:lnTo>
                    <a:lnTo>
                      <a:pt x="2278" y="81"/>
                    </a:lnTo>
                    <a:lnTo>
                      <a:pt x="1936" y="44"/>
                    </a:lnTo>
                    <a:lnTo>
                      <a:pt x="1739" y="354"/>
                    </a:lnTo>
                    <a:lnTo>
                      <a:pt x="1600" y="212"/>
                    </a:lnTo>
                    <a:lnTo>
                      <a:pt x="1352" y="308"/>
                    </a:lnTo>
                    <a:lnTo>
                      <a:pt x="1445" y="515"/>
                    </a:lnTo>
                    <a:lnTo>
                      <a:pt x="1072" y="412"/>
                    </a:lnTo>
                    <a:lnTo>
                      <a:pt x="888" y="540"/>
                    </a:lnTo>
                    <a:lnTo>
                      <a:pt x="0" y="660"/>
                    </a:lnTo>
                    <a:lnTo>
                      <a:pt x="288" y="788"/>
                    </a:lnTo>
                    <a:lnTo>
                      <a:pt x="1040" y="676"/>
                    </a:lnTo>
                    <a:lnTo>
                      <a:pt x="1272" y="748"/>
                    </a:lnTo>
                    <a:lnTo>
                      <a:pt x="2096" y="691"/>
                    </a:lnTo>
                    <a:lnTo>
                      <a:pt x="2320" y="748"/>
                    </a:lnTo>
                    <a:lnTo>
                      <a:pt x="2456" y="596"/>
                    </a:lnTo>
                    <a:lnTo>
                      <a:pt x="2712" y="716"/>
                    </a:lnTo>
                    <a:lnTo>
                      <a:pt x="2716" y="339"/>
                    </a:lnTo>
                    <a:lnTo>
                      <a:pt x="2848" y="258"/>
                    </a:lnTo>
                  </a:path>
                </a:pathLst>
              </a:custGeom>
              <a:noFill/>
              <a:ln w="1778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30" name="任意多边形 137229"/>
              <p:cNvSpPr/>
              <p:nvPr userDrawn="1"/>
            </p:nvSpPr>
            <p:spPr>
              <a:xfrm>
                <a:off x="5443" y="922"/>
                <a:ext cx="319" cy="854"/>
              </a:xfrm>
              <a:custGeom>
                <a:rect l="l" t="t" r="r" b="b"/>
                <a:pathLst>
                  <a:path w="319" h="854">
                    <a:moveTo>
                      <a:pt x="0" y="0"/>
                    </a:moveTo>
                    <a:lnTo>
                      <a:pt x="106" y="313"/>
                    </a:lnTo>
                    <a:lnTo>
                      <a:pt x="106" y="634"/>
                    </a:lnTo>
                    <a:lnTo>
                      <a:pt x="268" y="854"/>
                    </a:lnTo>
                    <a:lnTo>
                      <a:pt x="278" y="577"/>
                    </a:lnTo>
                    <a:lnTo>
                      <a:pt x="238" y="400"/>
                    </a:lnTo>
                    <a:lnTo>
                      <a:pt x="319" y="240"/>
                    </a:lnTo>
                  </a:path>
                </a:pathLst>
              </a:custGeom>
              <a:noFill/>
              <a:ln w="1778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31" name="任意多边形 137230"/>
              <p:cNvSpPr/>
              <p:nvPr userDrawn="1"/>
            </p:nvSpPr>
            <p:spPr>
              <a:xfrm>
                <a:off x="4954" y="3568"/>
                <a:ext cx="646" cy="392"/>
              </a:xfrm>
              <a:custGeom>
                <a:rect l="l" t="t" r="r" b="b"/>
                <a:pathLst>
                  <a:path w="646" h="392">
                    <a:moveTo>
                      <a:pt x="504" y="0"/>
                    </a:moveTo>
                    <a:lnTo>
                      <a:pt x="320" y="61"/>
                    </a:lnTo>
                    <a:lnTo>
                      <a:pt x="238" y="109"/>
                    </a:lnTo>
                    <a:lnTo>
                      <a:pt x="144" y="216"/>
                    </a:lnTo>
                    <a:lnTo>
                      <a:pt x="0" y="392"/>
                    </a:lnTo>
                    <a:lnTo>
                      <a:pt x="360" y="263"/>
                    </a:lnTo>
                    <a:lnTo>
                      <a:pt x="432" y="182"/>
                    </a:lnTo>
                    <a:lnTo>
                      <a:pt x="646" y="142"/>
                    </a:lnTo>
                    <a:lnTo>
                      <a:pt x="504" y="0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32" name="任意多边形 137231"/>
              <p:cNvSpPr/>
              <p:nvPr userDrawn="1"/>
            </p:nvSpPr>
            <p:spPr>
              <a:xfrm>
                <a:off x="50" y="2400"/>
                <a:ext cx="2736" cy="1920"/>
              </a:xfrm>
              <a:custGeom>
                <a:rect l="l" t="t" r="r" b="b"/>
                <a:pathLst>
                  <a:path w="2736" h="1920">
                    <a:moveTo>
                      <a:pt x="0" y="0"/>
                    </a:moveTo>
                    <a:lnTo>
                      <a:pt x="96" y="336"/>
                    </a:lnTo>
                    <a:lnTo>
                      <a:pt x="384" y="384"/>
                    </a:lnTo>
                    <a:lnTo>
                      <a:pt x="576" y="720"/>
                    </a:lnTo>
                    <a:lnTo>
                      <a:pt x="528" y="960"/>
                    </a:lnTo>
                    <a:lnTo>
                      <a:pt x="672" y="1104"/>
                    </a:lnTo>
                    <a:lnTo>
                      <a:pt x="576" y="1392"/>
                    </a:lnTo>
                    <a:lnTo>
                      <a:pt x="624" y="1632"/>
                    </a:lnTo>
                    <a:lnTo>
                      <a:pt x="1488" y="1872"/>
                    </a:lnTo>
                    <a:lnTo>
                      <a:pt x="1680" y="1728"/>
                    </a:lnTo>
                    <a:lnTo>
                      <a:pt x="2208" y="1728"/>
                    </a:lnTo>
                    <a:lnTo>
                      <a:pt x="2304" y="1632"/>
                    </a:lnTo>
                    <a:lnTo>
                      <a:pt x="2736" y="1872"/>
                    </a:lnTo>
                    <a:lnTo>
                      <a:pt x="2640" y="1920"/>
                    </a:lnTo>
                    <a:lnTo>
                      <a:pt x="2304" y="1824"/>
                    </a:lnTo>
                    <a:lnTo>
                      <a:pt x="2160" y="1872"/>
                    </a:lnTo>
                    <a:lnTo>
                      <a:pt x="1632" y="1920"/>
                    </a:lnTo>
                    <a:lnTo>
                      <a:pt x="1440" y="1920"/>
                    </a:lnTo>
                    <a:lnTo>
                      <a:pt x="480" y="1824"/>
                    </a:lnTo>
                    <a:lnTo>
                      <a:pt x="192" y="1872"/>
                    </a:lnTo>
                    <a:lnTo>
                      <a:pt x="96" y="1680"/>
                    </a:lnTo>
                    <a:lnTo>
                      <a:pt x="288" y="1440"/>
                    </a:lnTo>
                    <a:lnTo>
                      <a:pt x="336" y="1104"/>
                    </a:lnTo>
                    <a:lnTo>
                      <a:pt x="144" y="864"/>
                    </a:lnTo>
                    <a:lnTo>
                      <a:pt x="240" y="624"/>
                    </a:lnTo>
                    <a:lnTo>
                      <a:pt x="48" y="528"/>
                    </a:lnTo>
                    <a:lnTo>
                      <a:pt x="0" y="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7233" name="组合 137232"/>
            <p:cNvGrpSpPr/>
            <p:nvPr userDrawn="1"/>
          </p:nvGrpSpPr>
          <p:grpSpPr>
            <a:xfrm>
              <a:off x="0" y="2291"/>
              <a:ext cx="1385" cy="1702"/>
              <a:chOff x="0" y="2291"/>
              <a:chExt cx="1385" cy="1702"/>
            </a:xfrm>
          </p:grpSpPr>
          <p:sp>
            <p:nvSpPr>
              <p:cNvPr id="137234" name="矩形 137233"/>
              <p:cNvSpPr/>
              <p:nvPr userDrawn="1"/>
            </p:nvSpPr>
            <p:spPr>
              <a:xfrm rot="6798887">
                <a:off x="62" y="388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35" name="矩形 137234"/>
              <p:cNvSpPr/>
              <p:nvPr userDrawn="1"/>
            </p:nvSpPr>
            <p:spPr>
              <a:xfrm rot="6798887">
                <a:off x="33" y="3879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36" name="矩形 137235"/>
              <p:cNvSpPr/>
              <p:nvPr userDrawn="1"/>
            </p:nvSpPr>
            <p:spPr>
              <a:xfrm rot="6798887">
                <a:off x="6" y="387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37" name="矩形 137236"/>
              <p:cNvSpPr/>
              <p:nvPr userDrawn="1"/>
            </p:nvSpPr>
            <p:spPr>
              <a:xfrm rot="5999912">
                <a:off x="209" y="3883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38" name="矩形 137237"/>
              <p:cNvSpPr/>
              <p:nvPr userDrawn="1"/>
            </p:nvSpPr>
            <p:spPr>
              <a:xfrm rot="5999912">
                <a:off x="182" y="388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39" name="矩形 137238"/>
              <p:cNvSpPr/>
              <p:nvPr userDrawn="1"/>
            </p:nvSpPr>
            <p:spPr>
              <a:xfrm rot="6250138">
                <a:off x="152" y="388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40" name="矩形 137239"/>
              <p:cNvSpPr/>
              <p:nvPr userDrawn="1"/>
            </p:nvSpPr>
            <p:spPr>
              <a:xfrm rot="6238076">
                <a:off x="123" y="388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41" name="矩形 137240"/>
              <p:cNvSpPr/>
              <p:nvPr userDrawn="1"/>
            </p:nvSpPr>
            <p:spPr>
              <a:xfrm rot="5380717">
                <a:off x="363" y="386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42" name="矩形 137241"/>
              <p:cNvSpPr/>
              <p:nvPr userDrawn="1"/>
            </p:nvSpPr>
            <p:spPr>
              <a:xfrm rot="5380717">
                <a:off x="332" y="3871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43" name="矩形 137242"/>
              <p:cNvSpPr/>
              <p:nvPr userDrawn="1"/>
            </p:nvSpPr>
            <p:spPr>
              <a:xfrm rot="5583200">
                <a:off x="302" y="387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44" name="矩形 137243"/>
              <p:cNvSpPr/>
              <p:nvPr userDrawn="1"/>
            </p:nvSpPr>
            <p:spPr>
              <a:xfrm rot="5737625">
                <a:off x="270" y="3881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45" name="矩形 137244"/>
              <p:cNvSpPr/>
              <p:nvPr userDrawn="1"/>
            </p:nvSpPr>
            <p:spPr>
              <a:xfrm rot="4715477">
                <a:off x="516" y="382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46" name="矩形 137245"/>
              <p:cNvSpPr/>
              <p:nvPr userDrawn="1"/>
            </p:nvSpPr>
            <p:spPr>
              <a:xfrm rot="4924949">
                <a:off x="486" y="3833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47" name="矩形 137246"/>
              <p:cNvSpPr/>
              <p:nvPr userDrawn="1"/>
            </p:nvSpPr>
            <p:spPr>
              <a:xfrm rot="4924949">
                <a:off x="456" y="384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48" name="矩形 137247"/>
              <p:cNvSpPr/>
              <p:nvPr userDrawn="1"/>
            </p:nvSpPr>
            <p:spPr>
              <a:xfrm rot="5041352">
                <a:off x="426" y="385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49" name="矩形 137248"/>
              <p:cNvSpPr/>
              <p:nvPr userDrawn="1"/>
            </p:nvSpPr>
            <p:spPr>
              <a:xfrm rot="3816889">
                <a:off x="664" y="376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50" name="矩形 137249"/>
              <p:cNvSpPr/>
              <p:nvPr userDrawn="1"/>
            </p:nvSpPr>
            <p:spPr>
              <a:xfrm rot="3816889">
                <a:off x="634" y="377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51" name="矩形 137250"/>
              <p:cNvSpPr/>
              <p:nvPr userDrawn="1"/>
            </p:nvSpPr>
            <p:spPr>
              <a:xfrm rot="4104184">
                <a:off x="605" y="379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52" name="矩形 137251"/>
              <p:cNvSpPr/>
              <p:nvPr userDrawn="1"/>
            </p:nvSpPr>
            <p:spPr>
              <a:xfrm rot="4325343">
                <a:off x="575" y="3803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53" name="矩形 137252"/>
              <p:cNvSpPr/>
              <p:nvPr userDrawn="1"/>
            </p:nvSpPr>
            <p:spPr>
              <a:xfrm rot="3368036">
                <a:off x="799" y="368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54" name="矩形 137253"/>
              <p:cNvSpPr/>
              <p:nvPr userDrawn="1"/>
            </p:nvSpPr>
            <p:spPr>
              <a:xfrm rot="3368036">
                <a:off x="772" y="369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55" name="矩形 137254"/>
              <p:cNvSpPr/>
              <p:nvPr userDrawn="1"/>
            </p:nvSpPr>
            <p:spPr>
              <a:xfrm rot="3368036">
                <a:off x="745" y="3716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56" name="矩形 137255"/>
              <p:cNvSpPr/>
              <p:nvPr userDrawn="1"/>
            </p:nvSpPr>
            <p:spPr>
              <a:xfrm rot="3816889">
                <a:off x="717" y="3733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57" name="矩形 137256"/>
              <p:cNvSpPr/>
              <p:nvPr userDrawn="1"/>
            </p:nvSpPr>
            <p:spPr>
              <a:xfrm rot="2302266">
                <a:off x="923" y="358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58" name="矩形 137257"/>
              <p:cNvSpPr/>
              <p:nvPr userDrawn="1"/>
            </p:nvSpPr>
            <p:spPr>
              <a:xfrm rot="2302266">
                <a:off x="899" y="360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59" name="矩形 137258"/>
              <p:cNvSpPr/>
              <p:nvPr userDrawn="1"/>
            </p:nvSpPr>
            <p:spPr>
              <a:xfrm rot="2707562">
                <a:off x="876" y="362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60" name="矩形 137259"/>
              <p:cNvSpPr/>
              <p:nvPr userDrawn="1"/>
            </p:nvSpPr>
            <p:spPr>
              <a:xfrm rot="2707562">
                <a:off x="850" y="3643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61" name="矩形 137260"/>
              <p:cNvSpPr/>
              <p:nvPr userDrawn="1"/>
            </p:nvSpPr>
            <p:spPr>
              <a:xfrm rot="1525830">
                <a:off x="1027" y="3473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62" name="矩形 137261"/>
              <p:cNvSpPr/>
              <p:nvPr userDrawn="1"/>
            </p:nvSpPr>
            <p:spPr>
              <a:xfrm rot="1525830">
                <a:off x="1009" y="349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63" name="矩形 137262"/>
              <p:cNvSpPr/>
              <p:nvPr userDrawn="1"/>
            </p:nvSpPr>
            <p:spPr>
              <a:xfrm rot="1788117">
                <a:off x="990" y="351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64" name="矩形 137263"/>
              <p:cNvSpPr/>
              <p:nvPr userDrawn="1"/>
            </p:nvSpPr>
            <p:spPr>
              <a:xfrm rot="1788117">
                <a:off x="969" y="354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65" name="矩形 137264"/>
              <p:cNvSpPr/>
              <p:nvPr userDrawn="1"/>
            </p:nvSpPr>
            <p:spPr>
              <a:xfrm rot="841630">
                <a:off x="1113" y="335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66" name="矩形 137265"/>
              <p:cNvSpPr/>
              <p:nvPr userDrawn="1"/>
            </p:nvSpPr>
            <p:spPr>
              <a:xfrm rot="841630">
                <a:off x="1100" y="337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67" name="矩形 137266"/>
              <p:cNvSpPr/>
              <p:nvPr userDrawn="1"/>
            </p:nvSpPr>
            <p:spPr>
              <a:xfrm rot="1308689">
                <a:off x="1086" y="340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68" name="矩形 137267"/>
              <p:cNvSpPr/>
              <p:nvPr userDrawn="1"/>
            </p:nvSpPr>
            <p:spPr>
              <a:xfrm rot="1308689">
                <a:off x="1064" y="342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69" name="矩形 137268"/>
              <p:cNvSpPr/>
              <p:nvPr userDrawn="1"/>
            </p:nvSpPr>
            <p:spPr>
              <a:xfrm rot="469913">
                <a:off x="1172" y="3225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70" name="矩形 137269"/>
              <p:cNvSpPr/>
              <p:nvPr userDrawn="1"/>
            </p:nvSpPr>
            <p:spPr>
              <a:xfrm rot="559869">
                <a:off x="1162" y="3250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71" name="矩形 137270"/>
              <p:cNvSpPr/>
              <p:nvPr userDrawn="1"/>
            </p:nvSpPr>
            <p:spPr>
              <a:xfrm rot="734079">
                <a:off x="1154" y="327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72" name="矩形 137271"/>
              <p:cNvSpPr/>
              <p:nvPr userDrawn="1"/>
            </p:nvSpPr>
            <p:spPr>
              <a:xfrm rot="734079">
                <a:off x="1141" y="330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73" name="矩形 137272"/>
              <p:cNvSpPr/>
              <p:nvPr userDrawn="1"/>
            </p:nvSpPr>
            <p:spPr>
              <a:xfrm rot="-293905">
                <a:off x="1211" y="309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74" name="矩形 137273"/>
              <p:cNvSpPr/>
              <p:nvPr userDrawn="1"/>
            </p:nvSpPr>
            <p:spPr>
              <a:xfrm rot="-8">
                <a:off x="1201" y="312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75" name="矩形 137274"/>
              <p:cNvSpPr/>
              <p:nvPr userDrawn="1"/>
            </p:nvSpPr>
            <p:spPr>
              <a:xfrm rot="-8">
                <a:off x="1200" y="3147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76" name="矩形 137275"/>
              <p:cNvSpPr/>
              <p:nvPr userDrawn="1"/>
            </p:nvSpPr>
            <p:spPr>
              <a:xfrm rot="214188">
                <a:off x="1189" y="31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77" name="矩形 137276"/>
              <p:cNvSpPr/>
              <p:nvPr userDrawn="1"/>
            </p:nvSpPr>
            <p:spPr>
              <a:xfrm rot="-682388">
                <a:off x="1219" y="296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78" name="矩形 137277"/>
              <p:cNvSpPr/>
              <p:nvPr userDrawn="1"/>
            </p:nvSpPr>
            <p:spPr>
              <a:xfrm rot="-480400">
                <a:off x="1220" y="2991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79" name="矩形 137278"/>
              <p:cNvSpPr/>
              <p:nvPr userDrawn="1"/>
            </p:nvSpPr>
            <p:spPr>
              <a:xfrm rot="-480400">
                <a:off x="1220" y="30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80" name="矩形 137279"/>
              <p:cNvSpPr/>
              <p:nvPr userDrawn="1"/>
            </p:nvSpPr>
            <p:spPr>
              <a:xfrm rot="-270546">
                <a:off x="1219" y="30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81" name="矩形 137280"/>
              <p:cNvSpPr/>
              <p:nvPr userDrawn="1"/>
            </p:nvSpPr>
            <p:spPr>
              <a:xfrm rot="-1132286">
                <a:off x="1207" y="2843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82" name="矩形 137281"/>
              <p:cNvSpPr/>
              <p:nvPr userDrawn="1"/>
            </p:nvSpPr>
            <p:spPr>
              <a:xfrm rot="-969272">
                <a:off x="1213" y="286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83" name="矩形 137282"/>
              <p:cNvSpPr/>
              <p:nvPr userDrawn="1"/>
            </p:nvSpPr>
            <p:spPr>
              <a:xfrm rot="-969272">
                <a:off x="1216" y="288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84" name="矩形 137283"/>
              <p:cNvSpPr/>
              <p:nvPr userDrawn="1"/>
            </p:nvSpPr>
            <p:spPr>
              <a:xfrm rot="-806259">
                <a:off x="1219" y="29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85" name="矩形 137284"/>
              <p:cNvSpPr/>
              <p:nvPr userDrawn="1"/>
            </p:nvSpPr>
            <p:spPr>
              <a:xfrm rot="-1543941">
                <a:off x="1165" y="272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86" name="矩形 137285"/>
              <p:cNvSpPr/>
              <p:nvPr userDrawn="1"/>
            </p:nvSpPr>
            <p:spPr>
              <a:xfrm rot="-1341953">
                <a:off x="1176" y="2752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87" name="矩形 137286"/>
              <p:cNvSpPr/>
              <p:nvPr userDrawn="1"/>
            </p:nvSpPr>
            <p:spPr>
              <a:xfrm rot="-1341953">
                <a:off x="1184" y="277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88" name="矩形 137287"/>
              <p:cNvSpPr/>
              <p:nvPr userDrawn="1"/>
            </p:nvSpPr>
            <p:spPr>
              <a:xfrm rot="-1341953">
                <a:off x="1194" y="279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89" name="矩形 137288"/>
              <p:cNvSpPr/>
              <p:nvPr userDrawn="1"/>
            </p:nvSpPr>
            <p:spPr>
              <a:xfrm rot="-1928746">
                <a:off x="1101" y="262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90" name="矩形 137289"/>
              <p:cNvSpPr/>
              <p:nvPr userDrawn="1"/>
            </p:nvSpPr>
            <p:spPr>
              <a:xfrm rot="-1844175">
                <a:off x="1114" y="264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91" name="矩形 137290"/>
              <p:cNvSpPr/>
              <p:nvPr userDrawn="1"/>
            </p:nvSpPr>
            <p:spPr>
              <a:xfrm rot="-1752383">
                <a:off x="1129" y="266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92" name="矩形 137291"/>
              <p:cNvSpPr/>
              <p:nvPr userDrawn="1"/>
            </p:nvSpPr>
            <p:spPr>
              <a:xfrm rot="-1752383">
                <a:off x="1142" y="268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93" name="矩形 137292"/>
              <p:cNvSpPr/>
              <p:nvPr userDrawn="1"/>
            </p:nvSpPr>
            <p:spPr>
              <a:xfrm rot="-2466736">
                <a:off x="1014" y="253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94" name="矩形 137293"/>
              <p:cNvSpPr/>
              <p:nvPr userDrawn="1"/>
            </p:nvSpPr>
            <p:spPr>
              <a:xfrm rot="-2466736">
                <a:off x="1035" y="255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95" name="矩形 137294"/>
              <p:cNvSpPr/>
              <p:nvPr userDrawn="1"/>
            </p:nvSpPr>
            <p:spPr>
              <a:xfrm rot="-2466736">
                <a:off x="1050" y="257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96" name="矩形 137295"/>
              <p:cNvSpPr/>
              <p:nvPr userDrawn="1"/>
            </p:nvSpPr>
            <p:spPr>
              <a:xfrm rot="-2342866">
                <a:off x="1068" y="2590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97" name="任意多边形 137296"/>
              <p:cNvSpPr/>
              <p:nvPr userDrawn="1"/>
            </p:nvSpPr>
            <p:spPr>
              <a:xfrm>
                <a:off x="486" y="2563"/>
                <a:ext cx="180" cy="151"/>
              </a:xfrm>
              <a:custGeom>
                <a:rect l="l" t="t" r="r" b="b"/>
                <a:pathLst>
                  <a:path w="180" h="151">
                    <a:moveTo>
                      <a:pt x="0" y="144"/>
                    </a:moveTo>
                    <a:lnTo>
                      <a:pt x="28" y="147"/>
                    </a:lnTo>
                    <a:lnTo>
                      <a:pt x="64" y="46"/>
                    </a:lnTo>
                    <a:lnTo>
                      <a:pt x="94" y="151"/>
                    </a:lnTo>
                    <a:lnTo>
                      <a:pt x="129" y="151"/>
                    </a:lnTo>
                    <a:lnTo>
                      <a:pt x="180" y="9"/>
                    </a:lnTo>
                    <a:lnTo>
                      <a:pt x="148" y="10"/>
                    </a:lnTo>
                    <a:lnTo>
                      <a:pt x="112" y="112"/>
                    </a:lnTo>
                    <a:lnTo>
                      <a:pt x="79" y="0"/>
                    </a:lnTo>
                    <a:lnTo>
                      <a:pt x="48" y="0"/>
                    </a:lnTo>
                    <a:lnTo>
                      <a:pt x="0" y="144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98" name="矩形 137297"/>
              <p:cNvSpPr/>
              <p:nvPr userDrawn="1"/>
            </p:nvSpPr>
            <p:spPr>
              <a:xfrm rot="6575641">
                <a:off x="-217" y="3138"/>
                <a:ext cx="122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299" name="矩形 137298"/>
              <p:cNvSpPr/>
              <p:nvPr userDrawn="1"/>
            </p:nvSpPr>
            <p:spPr>
              <a:xfrm rot="238799">
                <a:off x="4" y="3146"/>
                <a:ext cx="103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00" name="矩形 137299"/>
              <p:cNvSpPr/>
              <p:nvPr userDrawn="1"/>
            </p:nvSpPr>
            <p:spPr>
              <a:xfrm rot="-2957028">
                <a:off x="907" y="247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01" name="矩形 137300"/>
              <p:cNvSpPr/>
              <p:nvPr userDrawn="1"/>
            </p:nvSpPr>
            <p:spPr>
              <a:xfrm rot="-2957028">
                <a:off x="930" y="2485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02" name="矩形 137301"/>
              <p:cNvSpPr/>
              <p:nvPr userDrawn="1"/>
            </p:nvSpPr>
            <p:spPr>
              <a:xfrm rot="-2957028">
                <a:off x="954" y="249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03" name="矩形 137302"/>
              <p:cNvSpPr/>
              <p:nvPr userDrawn="1"/>
            </p:nvSpPr>
            <p:spPr>
              <a:xfrm rot="-2661033">
                <a:off x="974" y="2509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04" name="矩形 137303"/>
              <p:cNvSpPr/>
              <p:nvPr userDrawn="1"/>
            </p:nvSpPr>
            <p:spPr>
              <a:xfrm rot="-3638503">
                <a:off x="788" y="242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05" name="矩形 137304"/>
              <p:cNvSpPr/>
              <p:nvPr userDrawn="1"/>
            </p:nvSpPr>
            <p:spPr>
              <a:xfrm rot="-3638503">
                <a:off x="815" y="243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06" name="矩形 137305"/>
              <p:cNvSpPr/>
              <p:nvPr userDrawn="1"/>
            </p:nvSpPr>
            <p:spPr>
              <a:xfrm rot="-3514633">
                <a:off x="837" y="2440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07" name="矩形 137306"/>
              <p:cNvSpPr/>
              <p:nvPr userDrawn="1"/>
            </p:nvSpPr>
            <p:spPr>
              <a:xfrm rot="-3220799">
                <a:off x="862" y="245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08" name="矩形 137307"/>
              <p:cNvSpPr/>
              <p:nvPr userDrawn="1"/>
            </p:nvSpPr>
            <p:spPr>
              <a:xfrm rot="-4338250">
                <a:off x="649" y="239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09" name="矩形 137308"/>
              <p:cNvSpPr/>
              <p:nvPr userDrawn="1"/>
            </p:nvSpPr>
            <p:spPr>
              <a:xfrm rot="-4250359">
                <a:off x="677" y="2401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10" name="矩形 137309"/>
              <p:cNvSpPr/>
              <p:nvPr userDrawn="1"/>
            </p:nvSpPr>
            <p:spPr>
              <a:xfrm rot="-4250359">
                <a:off x="707" y="240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11" name="矩形 137310"/>
              <p:cNvSpPr/>
              <p:nvPr userDrawn="1"/>
            </p:nvSpPr>
            <p:spPr>
              <a:xfrm rot="-3989246">
                <a:off x="737" y="241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12" name="矩形 137311"/>
              <p:cNvSpPr/>
              <p:nvPr userDrawn="1"/>
            </p:nvSpPr>
            <p:spPr>
              <a:xfrm rot="-4862215">
                <a:off x="503" y="239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13" name="矩形 137312"/>
              <p:cNvSpPr/>
              <p:nvPr userDrawn="1"/>
            </p:nvSpPr>
            <p:spPr>
              <a:xfrm rot="-4673370">
                <a:off x="533" y="239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14" name="矩形 137313"/>
              <p:cNvSpPr/>
              <p:nvPr userDrawn="1"/>
            </p:nvSpPr>
            <p:spPr>
              <a:xfrm rot="-4646721">
                <a:off x="563" y="2389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15" name="矩形 137314"/>
              <p:cNvSpPr/>
              <p:nvPr userDrawn="1"/>
            </p:nvSpPr>
            <p:spPr>
              <a:xfrm rot="-4580623">
                <a:off x="594" y="239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16" name="矩形 137315"/>
              <p:cNvSpPr/>
              <p:nvPr userDrawn="1"/>
            </p:nvSpPr>
            <p:spPr>
              <a:xfrm rot="-5195129">
                <a:off x="355" y="2413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17" name="矩形 137316"/>
              <p:cNvSpPr/>
              <p:nvPr userDrawn="1"/>
            </p:nvSpPr>
            <p:spPr>
              <a:xfrm rot="-5360484">
                <a:off x="385" y="240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18" name="矩形 137317"/>
              <p:cNvSpPr/>
              <p:nvPr userDrawn="1"/>
            </p:nvSpPr>
            <p:spPr>
              <a:xfrm rot="-5288939">
                <a:off x="418" y="240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19" name="矩形 137318"/>
              <p:cNvSpPr/>
              <p:nvPr userDrawn="1"/>
            </p:nvSpPr>
            <p:spPr>
              <a:xfrm rot="-5164854">
                <a:off x="449" y="239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20" name="矩形 137319"/>
              <p:cNvSpPr/>
              <p:nvPr userDrawn="1"/>
            </p:nvSpPr>
            <p:spPr>
              <a:xfrm rot="-6132163">
                <a:off x="206" y="245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21" name="矩形 137320"/>
              <p:cNvSpPr/>
              <p:nvPr userDrawn="1"/>
            </p:nvSpPr>
            <p:spPr>
              <a:xfrm rot="-6220433">
                <a:off x="237" y="244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22" name="矩形 137321"/>
              <p:cNvSpPr/>
              <p:nvPr userDrawn="1"/>
            </p:nvSpPr>
            <p:spPr>
              <a:xfrm rot="-6110943">
                <a:off x="266" y="243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23" name="矩形 137322"/>
              <p:cNvSpPr/>
              <p:nvPr userDrawn="1"/>
            </p:nvSpPr>
            <p:spPr>
              <a:xfrm rot="-5919570">
                <a:off x="292" y="242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24" name="矩形 137323"/>
              <p:cNvSpPr/>
              <p:nvPr userDrawn="1"/>
            </p:nvSpPr>
            <p:spPr>
              <a:xfrm rot="-7376291">
                <a:off x="5" y="25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25" name="矩形 137324"/>
              <p:cNvSpPr/>
              <p:nvPr userDrawn="1"/>
            </p:nvSpPr>
            <p:spPr>
              <a:xfrm rot="-7168347">
                <a:off x="64" y="2516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26" name="矩形 137325"/>
              <p:cNvSpPr/>
              <p:nvPr userDrawn="1"/>
            </p:nvSpPr>
            <p:spPr>
              <a:xfrm rot="-6802416">
                <a:off x="92" y="250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27" name="矩形 137326"/>
              <p:cNvSpPr/>
              <p:nvPr userDrawn="1"/>
            </p:nvSpPr>
            <p:spPr>
              <a:xfrm rot="-6802416">
                <a:off x="119" y="249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28" name="矩形 137327"/>
              <p:cNvSpPr/>
              <p:nvPr userDrawn="1"/>
            </p:nvSpPr>
            <p:spPr>
              <a:xfrm rot="-6457704">
                <a:off x="150" y="247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29" name="矩形 137328"/>
              <p:cNvSpPr/>
              <p:nvPr userDrawn="1"/>
            </p:nvSpPr>
            <p:spPr>
              <a:xfrm rot="-1876771">
                <a:off x="0" y="336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30" name="矩形 137329"/>
              <p:cNvSpPr/>
              <p:nvPr userDrawn="1"/>
            </p:nvSpPr>
            <p:spPr>
              <a:xfrm rot="3283992">
                <a:off x="511" y="347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31" name="矩形 137330"/>
              <p:cNvSpPr/>
              <p:nvPr userDrawn="1"/>
            </p:nvSpPr>
            <p:spPr>
              <a:xfrm rot="3283992">
                <a:off x="35" y="279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32" name="矩形 137331"/>
              <p:cNvSpPr/>
              <p:nvPr userDrawn="1"/>
            </p:nvSpPr>
            <p:spPr>
              <a:xfrm rot="-1876771">
                <a:off x="700" y="2851"/>
                <a:ext cx="31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33" name="矩形 137332"/>
              <p:cNvSpPr/>
              <p:nvPr userDrawn="1"/>
            </p:nvSpPr>
            <p:spPr>
              <a:xfrm rot="5908516">
                <a:off x="200" y="3915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34" name="矩形 137333"/>
              <p:cNvSpPr/>
              <p:nvPr userDrawn="1"/>
            </p:nvSpPr>
            <p:spPr>
              <a:xfrm rot="6683973">
                <a:off x="45" y="3915"/>
                <a:ext cx="144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35" name="矩形 137334"/>
              <p:cNvSpPr/>
              <p:nvPr userDrawn="1"/>
            </p:nvSpPr>
            <p:spPr>
              <a:xfrm rot="5245609">
                <a:off x="361" y="389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36" name="矩形 137335"/>
              <p:cNvSpPr/>
              <p:nvPr userDrawn="1"/>
            </p:nvSpPr>
            <p:spPr>
              <a:xfrm rot="4500520">
                <a:off x="522" y="3847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37" name="矩形 137336"/>
              <p:cNvSpPr/>
              <p:nvPr userDrawn="1"/>
            </p:nvSpPr>
            <p:spPr>
              <a:xfrm rot="3805227">
                <a:off x="670" y="377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38" name="矩形 137337"/>
              <p:cNvSpPr/>
              <p:nvPr userDrawn="1"/>
            </p:nvSpPr>
            <p:spPr>
              <a:xfrm rot="3060138">
                <a:off x="813" y="368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39" name="矩形 137338"/>
              <p:cNvSpPr/>
              <p:nvPr userDrawn="1"/>
            </p:nvSpPr>
            <p:spPr>
              <a:xfrm rot="2090281">
                <a:off x="938" y="3582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40" name="矩形 137339"/>
              <p:cNvSpPr/>
              <p:nvPr userDrawn="1"/>
            </p:nvSpPr>
            <p:spPr>
              <a:xfrm rot="-7168347">
                <a:off x="-18" y="2506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41" name="矩形 137340"/>
              <p:cNvSpPr/>
              <p:nvPr userDrawn="1"/>
            </p:nvSpPr>
            <p:spPr>
              <a:xfrm rot="-6406501">
                <a:off x="136" y="243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42" name="矩形 137341"/>
              <p:cNvSpPr/>
              <p:nvPr userDrawn="1"/>
            </p:nvSpPr>
            <p:spPr>
              <a:xfrm rot="-4970620">
                <a:off x="447" y="2364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43" name="矩形 137342"/>
              <p:cNvSpPr/>
              <p:nvPr userDrawn="1"/>
            </p:nvSpPr>
            <p:spPr>
              <a:xfrm rot="-4298502">
                <a:off x="597" y="2360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44" name="矩形 137343"/>
              <p:cNvSpPr/>
              <p:nvPr userDrawn="1"/>
            </p:nvSpPr>
            <p:spPr>
              <a:xfrm rot="-3676305">
                <a:off x="739" y="2385"/>
                <a:ext cx="15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45" name="矩形 137344"/>
              <p:cNvSpPr/>
              <p:nvPr userDrawn="1"/>
            </p:nvSpPr>
            <p:spPr>
              <a:xfrm rot="-3188616">
                <a:off x="869" y="2429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46" name="矩形 137345"/>
              <p:cNvSpPr/>
              <p:nvPr userDrawn="1"/>
            </p:nvSpPr>
            <p:spPr>
              <a:xfrm rot="-2610246">
                <a:off x="984" y="2497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47" name="矩形 137346"/>
              <p:cNvSpPr/>
              <p:nvPr userDrawn="1"/>
            </p:nvSpPr>
            <p:spPr>
              <a:xfrm rot="-2190008">
                <a:off x="1075" y="2585"/>
                <a:ext cx="17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48" name="矩形 137347"/>
              <p:cNvSpPr/>
              <p:nvPr userDrawn="1"/>
            </p:nvSpPr>
            <p:spPr>
              <a:xfrm rot="-1728558">
                <a:off x="1147" y="2688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49" name="矩形 137348"/>
              <p:cNvSpPr/>
              <p:nvPr userDrawn="1"/>
            </p:nvSpPr>
            <p:spPr>
              <a:xfrm rot="-1172118">
                <a:off x="1198" y="2805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50" name="矩形 137349"/>
              <p:cNvSpPr/>
              <p:nvPr userDrawn="1"/>
            </p:nvSpPr>
            <p:spPr>
              <a:xfrm rot="-753845">
                <a:off x="1218" y="29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51" name="矩形 137350"/>
              <p:cNvSpPr/>
              <p:nvPr userDrawn="1"/>
            </p:nvSpPr>
            <p:spPr>
              <a:xfrm rot="-287823">
                <a:off x="1213" y="3066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52" name="矩形 137351"/>
              <p:cNvSpPr/>
              <p:nvPr userDrawn="1"/>
            </p:nvSpPr>
            <p:spPr>
              <a:xfrm rot="696741">
                <a:off x="1126" y="3337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53" name="矩形 137352"/>
              <p:cNvSpPr/>
              <p:nvPr userDrawn="1"/>
            </p:nvSpPr>
            <p:spPr>
              <a:xfrm rot="1529990">
                <a:off x="1041" y="3465"/>
                <a:ext cx="140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54" name="任意多边形 137353"/>
              <p:cNvSpPr/>
              <p:nvPr userDrawn="1"/>
            </p:nvSpPr>
            <p:spPr>
              <a:xfrm>
                <a:off x="850" y="3136"/>
                <a:ext cx="204" cy="120"/>
              </a:xfrm>
              <a:custGeom>
                <a:rect l="l" t="t" r="r" b="b"/>
                <a:pathLst>
                  <a:path w="204" h="120">
                    <a:moveTo>
                      <a:pt x="168" y="120"/>
                    </a:moveTo>
                    <a:lnTo>
                      <a:pt x="204" y="12"/>
                    </a:lnTo>
                    <a:lnTo>
                      <a:pt x="42" y="0"/>
                    </a:lnTo>
                    <a:lnTo>
                      <a:pt x="0" y="108"/>
                    </a:lnTo>
                    <a:lnTo>
                      <a:pt x="30" y="114"/>
                    </a:lnTo>
                    <a:lnTo>
                      <a:pt x="60" y="30"/>
                    </a:lnTo>
                    <a:lnTo>
                      <a:pt x="102" y="36"/>
                    </a:lnTo>
                    <a:lnTo>
                      <a:pt x="78" y="108"/>
                    </a:lnTo>
                    <a:lnTo>
                      <a:pt x="102" y="108"/>
                    </a:lnTo>
                    <a:lnTo>
                      <a:pt x="132" y="36"/>
                    </a:lnTo>
                    <a:lnTo>
                      <a:pt x="162" y="36"/>
                    </a:lnTo>
                    <a:lnTo>
                      <a:pt x="138" y="114"/>
                    </a:lnTo>
                    <a:lnTo>
                      <a:pt x="168" y="12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55" name="任意多边形 137354"/>
              <p:cNvSpPr/>
              <p:nvPr userDrawn="1"/>
            </p:nvSpPr>
            <p:spPr>
              <a:xfrm>
                <a:off x="19" y="2722"/>
                <a:ext cx="90" cy="78"/>
              </a:xfrm>
              <a:custGeom>
                <a:rect l="l" t="t" r="r" b="b"/>
                <a:pathLst>
                  <a:path w="90" h="78">
                    <a:moveTo>
                      <a:pt x="66" y="36"/>
                    </a:moveTo>
                    <a:lnTo>
                      <a:pt x="66" y="36"/>
                    </a:lnTo>
                    <a:lnTo>
                      <a:pt x="18" y="24"/>
                    </a:lnTo>
                    <a:lnTo>
                      <a:pt x="0" y="30"/>
                    </a:lnTo>
                    <a:lnTo>
                      <a:pt x="36" y="78"/>
                    </a:lnTo>
                    <a:lnTo>
                      <a:pt x="48" y="72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72" y="54"/>
                    </a:lnTo>
                    <a:lnTo>
                      <a:pt x="90" y="42"/>
                    </a:lnTo>
                    <a:lnTo>
                      <a:pt x="54" y="0"/>
                    </a:lnTo>
                    <a:lnTo>
                      <a:pt x="42" y="6"/>
                    </a:lnTo>
                    <a:lnTo>
                      <a:pt x="66" y="36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56" name="任意多边形 137355"/>
              <p:cNvSpPr/>
              <p:nvPr userDrawn="1"/>
            </p:nvSpPr>
            <p:spPr>
              <a:xfrm>
                <a:off x="97" y="2651"/>
                <a:ext cx="101" cy="89"/>
              </a:xfrm>
              <a:custGeom>
                <a:rect l="l" t="t" r="r" b="b"/>
                <a:pathLst>
                  <a:path w="100" h="89">
                    <a:moveTo>
                      <a:pt x="54" y="89"/>
                    </a:moveTo>
                    <a:lnTo>
                      <a:pt x="65" y="83"/>
                    </a:lnTo>
                    <a:lnTo>
                      <a:pt x="48" y="35"/>
                    </a:lnTo>
                    <a:lnTo>
                      <a:pt x="89" y="65"/>
                    </a:lnTo>
                    <a:lnTo>
                      <a:pt x="101" y="59"/>
                    </a:lnTo>
                    <a:lnTo>
                      <a:pt x="83" y="0"/>
                    </a:lnTo>
                    <a:lnTo>
                      <a:pt x="71" y="12"/>
                    </a:lnTo>
                    <a:lnTo>
                      <a:pt x="83" y="41"/>
                    </a:lnTo>
                    <a:lnTo>
                      <a:pt x="48" y="23"/>
                    </a:lnTo>
                    <a:lnTo>
                      <a:pt x="36" y="29"/>
                    </a:lnTo>
                    <a:lnTo>
                      <a:pt x="45" y="68"/>
                    </a:lnTo>
                    <a:lnTo>
                      <a:pt x="18" y="41"/>
                    </a:lnTo>
                    <a:lnTo>
                      <a:pt x="0" y="53"/>
                    </a:lnTo>
                    <a:lnTo>
                      <a:pt x="54" y="89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57" name="任意多边形 137356"/>
              <p:cNvSpPr/>
              <p:nvPr userDrawn="1"/>
            </p:nvSpPr>
            <p:spPr>
              <a:xfrm>
                <a:off x="677" y="3502"/>
                <a:ext cx="83" cy="78"/>
              </a:xfrm>
              <a:custGeom>
                <a:rect l="l" t="t" r="r" b="b"/>
                <a:pathLst>
                  <a:path w="83" h="78">
                    <a:moveTo>
                      <a:pt x="36" y="78"/>
                    </a:moveTo>
                    <a:lnTo>
                      <a:pt x="83" y="48"/>
                    </a:lnTo>
                    <a:lnTo>
                      <a:pt x="54" y="0"/>
                    </a:lnTo>
                    <a:lnTo>
                      <a:pt x="0" y="30"/>
                    </a:lnTo>
                    <a:lnTo>
                      <a:pt x="6" y="36"/>
                    </a:lnTo>
                    <a:lnTo>
                      <a:pt x="42" y="18"/>
                    </a:lnTo>
                    <a:lnTo>
                      <a:pt x="54" y="30"/>
                    </a:lnTo>
                    <a:lnTo>
                      <a:pt x="24" y="48"/>
                    </a:lnTo>
                    <a:lnTo>
                      <a:pt x="30" y="54"/>
                    </a:lnTo>
                    <a:lnTo>
                      <a:pt x="60" y="36"/>
                    </a:lnTo>
                    <a:lnTo>
                      <a:pt x="66" y="48"/>
                    </a:lnTo>
                    <a:lnTo>
                      <a:pt x="30" y="66"/>
                    </a:lnTo>
                    <a:lnTo>
                      <a:pt x="36" y="7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58" name="任意多边形 137357"/>
              <p:cNvSpPr/>
              <p:nvPr userDrawn="1"/>
            </p:nvSpPr>
            <p:spPr>
              <a:xfrm>
                <a:off x="940" y="2782"/>
                <a:ext cx="90" cy="72"/>
              </a:xfrm>
              <a:custGeom>
                <a:rect l="l" t="t" r="r" b="b"/>
                <a:pathLst>
                  <a:path w="90" h="72">
                    <a:moveTo>
                      <a:pt x="90" y="30"/>
                    </a:moveTo>
                    <a:lnTo>
                      <a:pt x="66" y="0"/>
                    </a:lnTo>
                    <a:lnTo>
                      <a:pt x="0" y="36"/>
                    </a:lnTo>
                    <a:lnTo>
                      <a:pt x="24" y="72"/>
                    </a:lnTo>
                    <a:lnTo>
                      <a:pt x="36" y="66"/>
                    </a:lnTo>
                    <a:lnTo>
                      <a:pt x="18" y="42"/>
                    </a:lnTo>
                    <a:lnTo>
                      <a:pt x="36" y="30"/>
                    </a:lnTo>
                    <a:lnTo>
                      <a:pt x="54" y="54"/>
                    </a:lnTo>
                    <a:lnTo>
                      <a:pt x="60" y="48"/>
                    </a:lnTo>
                    <a:lnTo>
                      <a:pt x="48" y="24"/>
                    </a:lnTo>
                    <a:lnTo>
                      <a:pt x="60" y="12"/>
                    </a:lnTo>
                    <a:lnTo>
                      <a:pt x="78" y="42"/>
                    </a:lnTo>
                    <a:lnTo>
                      <a:pt x="90" y="3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59" name="任意多边形 137358"/>
              <p:cNvSpPr/>
              <p:nvPr userDrawn="1"/>
            </p:nvSpPr>
            <p:spPr>
              <a:xfrm>
                <a:off x="898" y="2716"/>
                <a:ext cx="90" cy="84"/>
              </a:xfrm>
              <a:custGeom>
                <a:rect l="l" t="t" r="r" b="b"/>
                <a:pathLst>
                  <a:path w="90" h="84">
                    <a:moveTo>
                      <a:pt x="42" y="60"/>
                    </a:moveTo>
                    <a:lnTo>
                      <a:pt x="42" y="60"/>
                    </a:lnTo>
                    <a:lnTo>
                      <a:pt x="72" y="12"/>
                    </a:lnTo>
                    <a:lnTo>
                      <a:pt x="66" y="0"/>
                    </a:lnTo>
                    <a:lnTo>
                      <a:pt x="0" y="42"/>
                    </a:lnTo>
                    <a:lnTo>
                      <a:pt x="6" y="54"/>
                    </a:lnTo>
                    <a:lnTo>
                      <a:pt x="54" y="24"/>
                    </a:lnTo>
                    <a:lnTo>
                      <a:pt x="54" y="24"/>
                    </a:lnTo>
                    <a:lnTo>
                      <a:pt x="18" y="72"/>
                    </a:lnTo>
                    <a:lnTo>
                      <a:pt x="24" y="84"/>
                    </a:lnTo>
                    <a:lnTo>
                      <a:pt x="90" y="42"/>
                    </a:lnTo>
                    <a:lnTo>
                      <a:pt x="84" y="30"/>
                    </a:lnTo>
                    <a:lnTo>
                      <a:pt x="42" y="6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60" name="任意多边形 137359"/>
              <p:cNvSpPr/>
              <p:nvPr userDrawn="1"/>
            </p:nvSpPr>
            <p:spPr>
              <a:xfrm>
                <a:off x="7" y="3837"/>
                <a:ext cx="6" cy="12"/>
              </a:xfrm>
              <a:custGeom>
                <a:rect l="l" t="t" r="r" b="b"/>
                <a:pathLst>
                  <a:path w="6" h="12">
                    <a:moveTo>
                      <a:pt x="6" y="0"/>
                    </a:move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61" name="任意多边形 137360"/>
              <p:cNvSpPr/>
              <p:nvPr userDrawn="1"/>
            </p:nvSpPr>
            <p:spPr>
              <a:xfrm>
                <a:off x="7" y="2555"/>
                <a:ext cx="30" cy="48"/>
              </a:xfrm>
              <a:custGeom>
                <a:rect l="l" t="t" r="r" b="b"/>
                <a:pathLst>
                  <a:path w="30" h="48">
                    <a:moveTo>
                      <a:pt x="18" y="48"/>
                    </a:moveTo>
                    <a:lnTo>
                      <a:pt x="18" y="48"/>
                    </a:lnTo>
                    <a:lnTo>
                      <a:pt x="30" y="42"/>
                    </a:lnTo>
                    <a:lnTo>
                      <a:pt x="0" y="0"/>
                    </a:lnTo>
                    <a:lnTo>
                      <a:pt x="0" y="24"/>
                    </a:lnTo>
                    <a:lnTo>
                      <a:pt x="18" y="48"/>
                    </a:lnTo>
                    <a:lnTo>
                      <a:pt x="18" y="4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62" name="任意多边形 137361"/>
              <p:cNvSpPr/>
              <p:nvPr userDrawn="1"/>
            </p:nvSpPr>
            <p:spPr>
              <a:xfrm>
                <a:off x="7" y="3843"/>
                <a:ext cx="36" cy="66"/>
              </a:xfrm>
              <a:custGeom>
                <a:rect l="l" t="t" r="r" b="b"/>
                <a:pathLst>
                  <a:path w="36" h="66">
                    <a:moveTo>
                      <a:pt x="36" y="0"/>
                    </a:moveTo>
                    <a:lnTo>
                      <a:pt x="24" y="0"/>
                    </a:lnTo>
                    <a:lnTo>
                      <a:pt x="24" y="0"/>
                    </a:lnTo>
                    <a:lnTo>
                      <a:pt x="0" y="36"/>
                    </a:lnTo>
                    <a:lnTo>
                      <a:pt x="0" y="66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63" name="矩形 137362"/>
              <p:cNvSpPr/>
              <p:nvPr userDrawn="1"/>
            </p:nvSpPr>
            <p:spPr>
              <a:xfrm rot="244926">
                <a:off x="1177" y="3201"/>
                <a:ext cx="16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64" name="矩形 137363"/>
              <p:cNvSpPr/>
              <p:nvPr userDrawn="1"/>
            </p:nvSpPr>
            <p:spPr>
              <a:xfrm rot="-5598588">
                <a:off x="290" y="2386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65" name="任意多边形 137364"/>
              <p:cNvSpPr/>
              <p:nvPr userDrawn="1"/>
            </p:nvSpPr>
            <p:spPr>
              <a:xfrm>
                <a:off x="139" y="3573"/>
                <a:ext cx="144" cy="154"/>
              </a:xfrm>
              <a:custGeom>
                <a:rect l="l" t="t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9" y="61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66" name="任意多边形 137365"/>
              <p:cNvSpPr/>
              <p:nvPr userDrawn="1"/>
            </p:nvSpPr>
            <p:spPr>
              <a:xfrm rot="-2857037">
                <a:off x="618" y="3550"/>
                <a:ext cx="68" cy="69"/>
              </a:xfrm>
              <a:custGeom>
                <a:rect l="l" t="t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3" y="47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67" name="任意多边形 137366"/>
              <p:cNvSpPr/>
              <p:nvPr userDrawn="1"/>
            </p:nvSpPr>
            <p:spPr>
              <a:xfrm>
                <a:off x="235" y="2503"/>
                <a:ext cx="348" cy="1272"/>
              </a:xfrm>
              <a:custGeom>
                <a:rect l="l" t="t" r="r" b="b"/>
                <a:pathLst>
                  <a:path w="348" h="1272">
                    <a:moveTo>
                      <a:pt x="0" y="0"/>
                    </a:moveTo>
                    <a:lnTo>
                      <a:pt x="287" y="582"/>
                    </a:lnTo>
                    <a:lnTo>
                      <a:pt x="348" y="1272"/>
                    </a:lnTo>
                    <a:lnTo>
                      <a:pt x="54" y="676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2">
                      <a:gamma/>
                      <a:shade val="96863"/>
                      <a:invGamma/>
                      <a:alpha val="100000"/>
                    </a:schemeClr>
                  </a:gs>
                </a:gsLst>
                <a:lin ang="18900000" scaled="1"/>
              </a:gra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7368" name="椭圆 137367"/>
              <p:cNvSpPr/>
              <p:nvPr userDrawn="1"/>
            </p:nvSpPr>
            <p:spPr>
              <a:xfrm rot="-1684349">
                <a:off x="296" y="3047"/>
                <a:ext cx="221" cy="174"/>
              </a:xfrm>
              <a:prstGeom prst="ellipse">
                <a:avLst/>
              </a:pr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90980"/>
                      <a:invGamma/>
                    </a:schemeClr>
                  </a:gs>
                </a:gsLst>
                <a:lin ang="18900000" scaled="1"/>
              </a:gra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37369" name="标题 137368"/>
          <p:cNvSpPr>
            <a:spLocks noGrp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  <a:prstGeom prst="rect">
            <a:avLst/>
          </a:prstGeom>
          <a:noFill/>
          <a:ln w="9525">
            <a:noFill/>
          </a:ln>
        </p:spPr>
        <p:txBody>
          <a:bodyPr anchor="b" anchorCtr="1"/>
          <a:lstStyle>
            <a:lvl1pPr lvl="0">
              <a:buClrTx/>
              <a:buSzTx/>
              <a:buFontTx/>
              <a:defRPr sz="5400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37370" name="副标题 137369"/>
          <p:cNvSpPr>
            <a:spLocks noGrp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ctr">
              <a:buClr>
                <a:schemeClr val="hlink"/>
              </a:buClr>
              <a:buSzPct val="80000"/>
              <a:buFont typeface="Arial" pitchFamily="34" charset="0"/>
              <a:buNone/>
              <a:defRPr/>
            </a:lvl1pPr>
            <a:lvl2pPr marL="457200" lvl="1" indent="0" algn="ctr">
              <a:buClr>
                <a:schemeClr val="folHlink"/>
              </a:buClr>
              <a:buSzTx/>
              <a:buFont typeface="Wingdings" panose="05000000000000000000" pitchFamily="2" charset="2"/>
              <a:buNone/>
              <a:defRPr/>
            </a:lvl2pPr>
            <a:lvl3pPr marL="914400" lvl="2" indent="0" algn="ctr">
              <a:buClr>
                <a:schemeClr val="hlink"/>
              </a:buClr>
              <a:buSzPct val="80000"/>
              <a:buFont typeface="Arial" pitchFamily="34" charset="0"/>
              <a:buNone/>
              <a:defRPr/>
            </a:lvl3pPr>
            <a:lvl4pPr marL="1371600" lvl="3" indent="0" algn="ctr">
              <a:buClr>
                <a:schemeClr val="folHlink"/>
              </a:buClr>
              <a:buSzTx/>
              <a:buFont typeface="Wingdings" panose="05000000000000000000" pitchFamily="2" charset="2"/>
              <a:buNone/>
              <a:defRPr/>
            </a:lvl4pPr>
            <a:lvl5pPr marL="1828800" lvl="4" indent="0" algn="ctr">
              <a:buClr>
                <a:schemeClr val="hlink"/>
              </a:buClr>
              <a:buSzPct val="80000"/>
              <a:buFont typeface="Arial" pitchFamily="34" charset="0"/>
              <a:buNone/>
              <a:defRPr/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37371" name="日期占位符 137370"/>
          <p:cNvSpPr>
            <a:spLocks noGrp="1"/>
          </p:cNvSpPr>
          <p:nvPr>
            <p:ph type="dt" sz="quarter" idx="2"/>
          </p:nvPr>
        </p:nvSpPr>
        <p:spPr>
          <a:xfrm>
            <a:off x="304800" y="6248400"/>
            <a:ext cx="22860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>
              <a:defRPr sz="1000">
                <a:latin typeface="Tahoma" panose="020b0604030504040204" pitchFamily="34" charset="0"/>
              </a:defRPr>
            </a:lvl1pPr>
          </a:lstStyle>
          <a:p>
            <a:endParaRPr lang="zh-CN" altLang="en-US">
              <a:effectLst>
                <a:outerShdw blurRad="38100" dist="38100" dir="2700000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7372" name="页脚占位符 137371"/>
          <p:cNvSpPr>
            <a:spLocks noGrp="1"/>
          </p:cNvSpPr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ctr">
              <a:defRPr sz="1000">
                <a:latin typeface="Tahoma" panose="020b0604030504040204" pitchFamily="34" charset="0"/>
              </a:defRPr>
            </a:lvl1pPr>
          </a:lstStyle>
          <a:p>
            <a:endParaRPr lang="zh-CN" altLang="en-US">
              <a:effectLst>
                <a:outerShdw blurRad="38100" dist="38100" dir="2700000">
                  <a:srgbClr val="C0C0C0"/>
                </a:outerShdw>
              </a:effectLst>
              <a:ea typeface="宋体" panose="02010600030101010101" pitchFamily="2" charset="-122"/>
            </a:endParaRPr>
          </a:p>
        </p:txBody>
      </p:sp>
      <p:sp>
        <p:nvSpPr>
          <p:cNvPr id="137373" name="灯片编号占位符 137372"/>
          <p:cNvSpPr>
            <a:spLocks noGrp="1"/>
          </p:cNvSpPr>
          <p:nvPr>
            <p:ph type="sldNum" sz="quarter" idx="4"/>
          </p:nvPr>
        </p:nvSpPr>
        <p:spPr>
          <a:xfrm>
            <a:off x="6553200" y="6248400"/>
            <a:ext cx="2286000" cy="4572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r">
              <a:defRPr sz="1000">
                <a:latin typeface="Tahoma" panose="020b0604030504040204" pitchFamily="34" charset="0"/>
              </a:defRPr>
            </a:lvl1pPr>
          </a:lstStyle>
          <a:p>
            <a:fld id="{9A0DB2DC-4C9A-4742-B13C-FB6460FD3503}" type="slidenum">
              <a:rPr lang="zh-CN" altLang="en-US">
                <a:effectLst>
                  <a:outerShdw blurRad="38100" dist="38100" dir="2700000">
                    <a:srgbClr val="C0C0C0"/>
                  </a:outerShdw>
                </a:effectLst>
                <a:ea typeface="宋体" panose="02010600030101010101" pitchFamily="2" charset="-122"/>
              </a:rPr>
              <a:t/>
            </a:fld>
            <a:endParaRPr lang="zh-CN" altLang="en-US">
              <a:effectLst>
                <a:outerShdw blurRad="38100" dist="38100" dir="2700000">
                  <a:srgbClr val="C0C0C0"/>
                </a:outerShdw>
              </a:effectLst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1625" y="1600200"/>
            <a:ext cx="4184968" cy="44989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7408" y="1600200"/>
            <a:ext cx="4184968" cy="44989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7188" y="228600"/>
            <a:ext cx="2135188" cy="587057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228600"/>
            <a:ext cx="6281784" cy="587057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PhAnim="0" type="title">
  <p:cSld name="标题幻灯片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24930" name="标题 124929"/>
          <p:cNvSpPr>
            <a:spLocks noGrp="1" noRot="1"/>
          </p:cNvSpPr>
          <p:nvPr>
            <p:ph type="ctrTitle"/>
          </p:nvPr>
        </p:nvSpPr>
        <p:spPr>
          <a:xfrm>
            <a:off x="685800" y="2286000"/>
            <a:ext cx="77724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>
            <a:lvl1pPr lvl="0">
              <a:buClrTx/>
              <a:buSzTx/>
              <a:buFontTx/>
              <a:defRPr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24931" name="副标题 124930"/>
          <p:cNvSpPr>
            <a:spLocks noGrp="1" noRot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ctr">
              <a:buClr>
                <a:schemeClr val="hlink"/>
              </a:buClr>
              <a:buSzPct val="75000"/>
              <a:buFont typeface="Wingdings" panose="05000000000000000000" pitchFamily="2" charset="2"/>
              <a:buNone/>
              <a:defRPr/>
            </a:lvl1pPr>
            <a:lvl2pPr marL="457200" lvl="1" indent="0" algn="ctr">
              <a:buClr>
                <a:schemeClr val="accent2"/>
              </a:buClr>
              <a:buSzPct val="85000"/>
              <a:buFont typeface="Wingdings" panose="05000000000000000000" pitchFamily="2" charset="2"/>
              <a:buNone/>
              <a:defRPr/>
            </a:lvl2pPr>
            <a:lvl3pPr marL="914400" lvl="2" indent="0" algn="ctr">
              <a:buClr>
                <a:schemeClr val="hlink"/>
              </a:buClr>
              <a:buSzPct val="85000"/>
              <a:buFont typeface="Wingdings" panose="05000000000000000000" pitchFamily="2" charset="2"/>
              <a:buNone/>
              <a:defRPr/>
            </a:lvl3pPr>
            <a:lvl4pPr marL="1371600" lvl="3" indent="0" algn="ctr">
              <a:buClr>
                <a:schemeClr val="accent2"/>
              </a:buClr>
              <a:buSzPct val="90000"/>
              <a:buFont typeface="Wingdings" panose="05000000000000000000" pitchFamily="2" charset="2"/>
              <a:buNone/>
              <a:defRPr/>
            </a:lvl4pPr>
            <a:lvl5pPr marL="1828800" lvl="4" indent="0" algn="ctr">
              <a:buClr>
                <a:schemeClr val="hlink"/>
              </a:buClr>
              <a:buSzPct val="85000"/>
              <a:buFont typeface="Wingdings" panose="05000000000000000000" pitchFamily="2" charset="2"/>
              <a:buNone/>
              <a:defRPr/>
            </a:lvl5pPr>
          </a:lstStyle>
          <a:p>
            <a:pPr lvl="0"/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24932" name="日期占位符 124931"/>
          <p:cNvSpPr>
            <a:spLocks noGrp="1"/>
          </p:cNvSpPr>
          <p:nvPr>
            <p:ph type="dt" sz="half" idx="2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>
              <a:defRPr sz="1400"/>
            </a:lvl1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4933" name="页脚占位符 124932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ctr">
              <a:defRPr sz="1400"/>
            </a:lvl1pPr>
          </a:lstStyle>
          <a:p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4934" name="灯片编号占位符 124933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algn="r">
              <a:defRPr sz="1400"/>
            </a:lvl1pPr>
          </a:lstStyle>
          <a:p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301625" y="1905000"/>
            <a:ext cx="4184968" cy="41941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7408" y="1905000"/>
            <a:ext cx="4184968" cy="4194175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707188" y="609600"/>
            <a:ext cx="2135188" cy="548957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01625" y="609600"/>
            <a:ext cx="6281784" cy="548957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image" Target="../media/image2.jpeg" /><Relationship Id="rId13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90980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/>
      <p:grpSp>
        <p:nvGrpSpPr>
          <p:cNvPr id="136194" name="组合 136193"/>
          <p:cNvGrpSpPr/>
          <p:nvPr/>
        </p:nvGrpSpPr>
        <p:grpSpPr>
          <a:xfrm>
            <a:off x="0" y="1422400"/>
            <a:ext cx="9147175" cy="5435600"/>
            <a:chOff x="0" y="896"/>
            <a:chExt cx="5762" cy="3424"/>
          </a:xfrm>
        </p:grpSpPr>
        <p:grpSp>
          <p:nvGrpSpPr>
            <p:cNvPr id="136195" name="组合 136194"/>
            <p:cNvGrpSpPr/>
            <p:nvPr userDrawn="1"/>
          </p:nvGrpSpPr>
          <p:grpSpPr>
            <a:xfrm>
              <a:off x="20" y="896"/>
              <a:ext cx="5742" cy="3424"/>
              <a:chOff x="20" y="896"/>
              <a:chExt cx="5742" cy="3424"/>
            </a:xfrm>
          </p:grpSpPr>
          <p:sp>
            <p:nvSpPr>
              <p:cNvPr id="136196" name="任意多边形 136195"/>
              <p:cNvSpPr/>
              <p:nvPr userDrawn="1"/>
            </p:nvSpPr>
            <p:spPr>
              <a:xfrm>
                <a:off x="1399" y="1116"/>
                <a:ext cx="2815" cy="2110"/>
              </a:xfrm>
              <a:custGeom>
                <a:rect l="l" t="t" r="r" b="b"/>
                <a:pathLst>
                  <a:path w="2815" h="2110">
                    <a:moveTo>
                      <a:pt x="950" y="85"/>
                    </a:moveTo>
                    <a:lnTo>
                      <a:pt x="628" y="438"/>
                    </a:lnTo>
                    <a:lnTo>
                      <a:pt x="66" y="471"/>
                    </a:lnTo>
                    <a:lnTo>
                      <a:pt x="0" y="627"/>
                    </a:lnTo>
                    <a:lnTo>
                      <a:pt x="372" y="1026"/>
                    </a:lnTo>
                    <a:lnTo>
                      <a:pt x="611" y="902"/>
                    </a:lnTo>
                    <a:lnTo>
                      <a:pt x="992" y="1085"/>
                    </a:lnTo>
                    <a:lnTo>
                      <a:pt x="1116" y="1339"/>
                    </a:lnTo>
                    <a:lnTo>
                      <a:pt x="1083" y="1450"/>
                    </a:lnTo>
                    <a:lnTo>
                      <a:pt x="1124" y="1659"/>
                    </a:lnTo>
                    <a:lnTo>
                      <a:pt x="1149" y="1999"/>
                    </a:lnTo>
                    <a:lnTo>
                      <a:pt x="1463" y="2110"/>
                    </a:lnTo>
                    <a:lnTo>
                      <a:pt x="1686" y="2025"/>
                    </a:lnTo>
                    <a:lnTo>
                      <a:pt x="1603" y="1777"/>
                    </a:lnTo>
                    <a:lnTo>
                      <a:pt x="1991" y="1555"/>
                    </a:lnTo>
                    <a:lnTo>
                      <a:pt x="2281" y="1542"/>
                    </a:lnTo>
                    <a:lnTo>
                      <a:pt x="2446" y="1359"/>
                    </a:lnTo>
                    <a:lnTo>
                      <a:pt x="2361" y="1001"/>
                    </a:lnTo>
                    <a:lnTo>
                      <a:pt x="2606" y="893"/>
                    </a:lnTo>
                    <a:lnTo>
                      <a:pt x="2815" y="454"/>
                    </a:lnTo>
                    <a:lnTo>
                      <a:pt x="2518" y="0"/>
                    </a:lnTo>
                  </a:path>
                </a:pathLst>
              </a:custGeom>
              <a:noFill/>
              <a:ln w="1524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197" name="任意多边形 136196"/>
              <p:cNvSpPr/>
              <p:nvPr userDrawn="1"/>
            </p:nvSpPr>
            <p:spPr>
              <a:xfrm>
                <a:off x="672" y="1116"/>
                <a:ext cx="3966" cy="2366"/>
              </a:xfrm>
              <a:custGeom>
                <a:rect l="l" t="t" r="r" b="b"/>
                <a:pathLst>
                  <a:path w="3966" h="2366">
                    <a:moveTo>
                      <a:pt x="1423" y="65"/>
                    </a:moveTo>
                    <a:lnTo>
                      <a:pt x="1148" y="262"/>
                    </a:lnTo>
                    <a:lnTo>
                      <a:pt x="934" y="216"/>
                    </a:lnTo>
                    <a:lnTo>
                      <a:pt x="529" y="314"/>
                    </a:lnTo>
                    <a:lnTo>
                      <a:pt x="174" y="327"/>
                    </a:lnTo>
                    <a:lnTo>
                      <a:pt x="0" y="628"/>
                    </a:lnTo>
                    <a:lnTo>
                      <a:pt x="91" y="726"/>
                    </a:lnTo>
                    <a:lnTo>
                      <a:pt x="231" y="654"/>
                    </a:lnTo>
                    <a:lnTo>
                      <a:pt x="430" y="687"/>
                    </a:lnTo>
                    <a:lnTo>
                      <a:pt x="504" y="850"/>
                    </a:lnTo>
                    <a:lnTo>
                      <a:pt x="347" y="1020"/>
                    </a:lnTo>
                    <a:lnTo>
                      <a:pt x="529" y="1144"/>
                    </a:lnTo>
                    <a:lnTo>
                      <a:pt x="727" y="1105"/>
                    </a:lnTo>
                    <a:lnTo>
                      <a:pt x="901" y="1216"/>
                    </a:lnTo>
                    <a:lnTo>
                      <a:pt x="1256" y="1229"/>
                    </a:lnTo>
                    <a:lnTo>
                      <a:pt x="1611" y="1425"/>
                    </a:lnTo>
                    <a:lnTo>
                      <a:pt x="1694" y="1673"/>
                    </a:lnTo>
                    <a:lnTo>
                      <a:pt x="1619" y="2118"/>
                    </a:lnTo>
                    <a:lnTo>
                      <a:pt x="1694" y="2268"/>
                    </a:lnTo>
                    <a:lnTo>
                      <a:pt x="2132" y="2242"/>
                    </a:lnTo>
                    <a:lnTo>
                      <a:pt x="2289" y="2366"/>
                    </a:lnTo>
                    <a:lnTo>
                      <a:pt x="2594" y="2046"/>
                    </a:lnTo>
                    <a:lnTo>
                      <a:pt x="2537" y="1817"/>
                    </a:lnTo>
                    <a:lnTo>
                      <a:pt x="2818" y="1673"/>
                    </a:lnTo>
                    <a:lnTo>
                      <a:pt x="3016" y="1719"/>
                    </a:lnTo>
                    <a:lnTo>
                      <a:pt x="3280" y="1615"/>
                    </a:lnTo>
                    <a:lnTo>
                      <a:pt x="3405" y="1174"/>
                    </a:lnTo>
                    <a:lnTo>
                      <a:pt x="3643" y="922"/>
                    </a:lnTo>
                    <a:lnTo>
                      <a:pt x="3966" y="896"/>
                    </a:lnTo>
                    <a:lnTo>
                      <a:pt x="3908" y="733"/>
                    </a:lnTo>
                    <a:lnTo>
                      <a:pt x="3669" y="563"/>
                    </a:lnTo>
                    <a:lnTo>
                      <a:pt x="3817" y="210"/>
                    </a:lnTo>
                    <a:lnTo>
                      <a:pt x="3590" y="0"/>
                    </a:lnTo>
                  </a:path>
                </a:pathLst>
              </a:custGeom>
              <a:noFill/>
              <a:ln w="1651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198" name="任意多边形 136197"/>
              <p:cNvSpPr/>
              <p:nvPr userDrawn="1"/>
            </p:nvSpPr>
            <p:spPr>
              <a:xfrm>
                <a:off x="20" y="1069"/>
                <a:ext cx="5732" cy="3107"/>
              </a:xfrm>
              <a:custGeom>
                <a:rect l="l" t="t" r="r" b="b"/>
                <a:pathLst>
                  <a:path w="5732" h="3107">
                    <a:moveTo>
                      <a:pt x="81" y="0"/>
                    </a:moveTo>
                    <a:lnTo>
                      <a:pt x="133" y="328"/>
                    </a:lnTo>
                    <a:lnTo>
                      <a:pt x="0" y="666"/>
                    </a:lnTo>
                    <a:lnTo>
                      <a:pt x="83" y="1221"/>
                    </a:lnTo>
                    <a:lnTo>
                      <a:pt x="413" y="1515"/>
                    </a:lnTo>
                    <a:lnTo>
                      <a:pt x="881" y="1700"/>
                    </a:lnTo>
                    <a:lnTo>
                      <a:pt x="1440" y="1651"/>
                    </a:lnTo>
                    <a:lnTo>
                      <a:pt x="1755" y="1940"/>
                    </a:lnTo>
                    <a:lnTo>
                      <a:pt x="1653" y="2126"/>
                    </a:lnTo>
                    <a:lnTo>
                      <a:pt x="1136" y="2142"/>
                    </a:lnTo>
                    <a:lnTo>
                      <a:pt x="911" y="2021"/>
                    </a:lnTo>
                    <a:lnTo>
                      <a:pt x="739" y="2142"/>
                    </a:lnTo>
                    <a:lnTo>
                      <a:pt x="954" y="2524"/>
                    </a:lnTo>
                    <a:lnTo>
                      <a:pt x="973" y="2905"/>
                    </a:lnTo>
                    <a:lnTo>
                      <a:pt x="1511" y="3107"/>
                    </a:lnTo>
                    <a:lnTo>
                      <a:pt x="1644" y="2922"/>
                    </a:lnTo>
                    <a:lnTo>
                      <a:pt x="2077" y="2797"/>
                    </a:lnTo>
                    <a:lnTo>
                      <a:pt x="2610" y="2962"/>
                    </a:lnTo>
                    <a:lnTo>
                      <a:pt x="3222" y="2812"/>
                    </a:lnTo>
                    <a:lnTo>
                      <a:pt x="3443" y="2922"/>
                    </a:lnTo>
                    <a:lnTo>
                      <a:pt x="3861" y="2648"/>
                    </a:lnTo>
                    <a:lnTo>
                      <a:pt x="4125" y="2311"/>
                    </a:lnTo>
                    <a:lnTo>
                      <a:pt x="4369" y="2318"/>
                    </a:lnTo>
                    <a:lnTo>
                      <a:pt x="4554" y="2445"/>
                    </a:lnTo>
                    <a:lnTo>
                      <a:pt x="5015" y="2142"/>
                    </a:lnTo>
                    <a:lnTo>
                      <a:pt x="5404" y="2185"/>
                    </a:lnTo>
                    <a:lnTo>
                      <a:pt x="5732" y="2069"/>
                    </a:lnTo>
                  </a:path>
                </a:pathLst>
              </a:custGeom>
              <a:noFill/>
              <a:ln w="1651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199" name="任意多边形 136198"/>
              <p:cNvSpPr/>
              <p:nvPr userDrawn="1"/>
            </p:nvSpPr>
            <p:spPr>
              <a:xfrm>
                <a:off x="242" y="1145"/>
                <a:ext cx="5512" cy="2760"/>
              </a:xfrm>
              <a:custGeom>
                <a:rect l="l" t="t" r="r" b="b"/>
                <a:pathLst>
                  <a:path w="5512" h="2760">
                    <a:moveTo>
                      <a:pt x="240" y="0"/>
                    </a:moveTo>
                    <a:lnTo>
                      <a:pt x="0" y="336"/>
                    </a:lnTo>
                    <a:lnTo>
                      <a:pt x="82" y="821"/>
                    </a:lnTo>
                    <a:lnTo>
                      <a:pt x="243" y="873"/>
                    </a:lnTo>
                    <a:lnTo>
                      <a:pt x="473" y="1087"/>
                    </a:lnTo>
                    <a:lnTo>
                      <a:pt x="557" y="1441"/>
                    </a:lnTo>
                    <a:lnTo>
                      <a:pt x="839" y="1499"/>
                    </a:lnTo>
                    <a:lnTo>
                      <a:pt x="1258" y="1349"/>
                    </a:lnTo>
                    <a:lnTo>
                      <a:pt x="1307" y="1493"/>
                    </a:lnTo>
                    <a:lnTo>
                      <a:pt x="1621" y="1513"/>
                    </a:lnTo>
                    <a:lnTo>
                      <a:pt x="1862" y="1865"/>
                    </a:lnTo>
                    <a:lnTo>
                      <a:pt x="1668" y="2166"/>
                    </a:lnTo>
                    <a:lnTo>
                      <a:pt x="1308" y="2217"/>
                    </a:lnTo>
                    <a:lnTo>
                      <a:pt x="992" y="2172"/>
                    </a:lnTo>
                    <a:lnTo>
                      <a:pt x="903" y="2244"/>
                    </a:lnTo>
                    <a:lnTo>
                      <a:pt x="1008" y="2415"/>
                    </a:lnTo>
                    <a:lnTo>
                      <a:pt x="992" y="2538"/>
                    </a:lnTo>
                    <a:lnTo>
                      <a:pt x="1137" y="2760"/>
                    </a:lnTo>
                    <a:lnTo>
                      <a:pt x="1661" y="2623"/>
                    </a:lnTo>
                    <a:lnTo>
                      <a:pt x="1725" y="2492"/>
                    </a:lnTo>
                    <a:lnTo>
                      <a:pt x="1895" y="2551"/>
                    </a:lnTo>
                    <a:lnTo>
                      <a:pt x="2338" y="2448"/>
                    </a:lnTo>
                    <a:lnTo>
                      <a:pt x="2443" y="2714"/>
                    </a:lnTo>
                    <a:lnTo>
                      <a:pt x="2870" y="2541"/>
                    </a:lnTo>
                    <a:lnTo>
                      <a:pt x="3264" y="2591"/>
                    </a:lnTo>
                    <a:lnTo>
                      <a:pt x="3522" y="2427"/>
                    </a:lnTo>
                    <a:lnTo>
                      <a:pt x="3594" y="2081"/>
                    </a:lnTo>
                    <a:lnTo>
                      <a:pt x="4013" y="2087"/>
                    </a:lnTo>
                    <a:lnTo>
                      <a:pt x="4070" y="1924"/>
                    </a:lnTo>
                    <a:lnTo>
                      <a:pt x="4239" y="1931"/>
                    </a:lnTo>
                    <a:lnTo>
                      <a:pt x="4465" y="2094"/>
                    </a:lnTo>
                    <a:lnTo>
                      <a:pt x="4836" y="1814"/>
                    </a:lnTo>
                    <a:lnTo>
                      <a:pt x="5225" y="1785"/>
                    </a:lnTo>
                    <a:lnTo>
                      <a:pt x="5367" y="1571"/>
                    </a:lnTo>
                    <a:lnTo>
                      <a:pt x="5512" y="1585"/>
                    </a:lnTo>
                  </a:path>
                </a:pathLst>
              </a:custGeom>
              <a:noFill/>
              <a:ln w="1524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00" name="任意多边形 136199"/>
              <p:cNvSpPr/>
              <p:nvPr userDrawn="1"/>
            </p:nvSpPr>
            <p:spPr>
              <a:xfrm>
                <a:off x="4840" y="984"/>
                <a:ext cx="790" cy="1189"/>
              </a:xfrm>
              <a:custGeom>
                <a:rect l="l" t="t" r="r" b="b"/>
                <a:pathLst>
                  <a:path w="790" h="1189">
                    <a:moveTo>
                      <a:pt x="139" y="0"/>
                    </a:moveTo>
                    <a:lnTo>
                      <a:pt x="210" y="233"/>
                    </a:lnTo>
                    <a:lnTo>
                      <a:pt x="159" y="643"/>
                    </a:lnTo>
                    <a:lnTo>
                      <a:pt x="454" y="771"/>
                    </a:lnTo>
                    <a:lnTo>
                      <a:pt x="605" y="1046"/>
                    </a:lnTo>
                    <a:lnTo>
                      <a:pt x="790" y="1189"/>
                    </a:lnTo>
                    <a:lnTo>
                      <a:pt x="540" y="1111"/>
                    </a:lnTo>
                    <a:lnTo>
                      <a:pt x="363" y="883"/>
                    </a:lnTo>
                    <a:lnTo>
                      <a:pt x="139" y="852"/>
                    </a:lnTo>
                    <a:lnTo>
                      <a:pt x="0" y="499"/>
                    </a:lnTo>
                    <a:lnTo>
                      <a:pt x="48" y="209"/>
                    </a:lnTo>
                  </a:path>
                </a:pathLst>
              </a:custGeom>
              <a:noFill/>
              <a:ln w="1524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01" name="任意多边形 136200"/>
              <p:cNvSpPr/>
              <p:nvPr userDrawn="1"/>
            </p:nvSpPr>
            <p:spPr>
              <a:xfrm>
                <a:off x="5173" y="896"/>
                <a:ext cx="579" cy="1117"/>
              </a:xfrm>
              <a:custGeom>
                <a:rect l="l" t="t" r="r" b="b"/>
                <a:pathLst>
                  <a:path w="579" h="1117">
                    <a:moveTo>
                      <a:pt x="0" y="0"/>
                    </a:moveTo>
                    <a:lnTo>
                      <a:pt x="128" y="328"/>
                    </a:lnTo>
                    <a:lnTo>
                      <a:pt x="9" y="659"/>
                    </a:lnTo>
                    <a:lnTo>
                      <a:pt x="40" y="763"/>
                    </a:lnTo>
                    <a:lnTo>
                      <a:pt x="234" y="739"/>
                    </a:lnTo>
                    <a:lnTo>
                      <a:pt x="344" y="1055"/>
                    </a:lnTo>
                    <a:lnTo>
                      <a:pt x="579" y="1117"/>
                    </a:lnTo>
                  </a:path>
                </a:pathLst>
              </a:custGeom>
              <a:noFill/>
              <a:ln w="1651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02" name="任意多边形 136201"/>
              <p:cNvSpPr/>
              <p:nvPr userDrawn="1"/>
            </p:nvSpPr>
            <p:spPr>
              <a:xfrm>
                <a:off x="3291" y="968"/>
                <a:ext cx="2471" cy="2396"/>
              </a:xfrm>
              <a:custGeom>
                <a:rect l="l" t="t" r="r" b="b"/>
                <a:pathLst>
                  <a:path w="2471" h="2396">
                    <a:moveTo>
                      <a:pt x="1118" y="0"/>
                    </a:moveTo>
                    <a:lnTo>
                      <a:pt x="1179" y="225"/>
                    </a:lnTo>
                    <a:lnTo>
                      <a:pt x="1393" y="339"/>
                    </a:lnTo>
                    <a:lnTo>
                      <a:pt x="1404" y="548"/>
                    </a:lnTo>
                    <a:lnTo>
                      <a:pt x="1342" y="732"/>
                    </a:lnTo>
                    <a:lnTo>
                      <a:pt x="1434" y="925"/>
                    </a:lnTo>
                    <a:lnTo>
                      <a:pt x="1455" y="1109"/>
                    </a:lnTo>
                    <a:lnTo>
                      <a:pt x="1311" y="1142"/>
                    </a:lnTo>
                    <a:lnTo>
                      <a:pt x="926" y="1384"/>
                    </a:lnTo>
                    <a:lnTo>
                      <a:pt x="975" y="1456"/>
                    </a:lnTo>
                    <a:lnTo>
                      <a:pt x="956" y="1624"/>
                    </a:lnTo>
                    <a:lnTo>
                      <a:pt x="782" y="1817"/>
                    </a:lnTo>
                    <a:lnTo>
                      <a:pt x="539" y="1978"/>
                    </a:lnTo>
                    <a:lnTo>
                      <a:pt x="152" y="2026"/>
                    </a:lnTo>
                    <a:lnTo>
                      <a:pt x="19" y="2251"/>
                    </a:lnTo>
                    <a:lnTo>
                      <a:pt x="0" y="2396"/>
                    </a:lnTo>
                    <a:lnTo>
                      <a:pt x="213" y="2179"/>
                    </a:lnTo>
                    <a:lnTo>
                      <a:pt x="629" y="2090"/>
                    </a:lnTo>
                    <a:lnTo>
                      <a:pt x="894" y="1906"/>
                    </a:lnTo>
                    <a:lnTo>
                      <a:pt x="1230" y="1986"/>
                    </a:lnTo>
                    <a:lnTo>
                      <a:pt x="1668" y="1906"/>
                    </a:lnTo>
                    <a:lnTo>
                      <a:pt x="1983" y="1745"/>
                    </a:lnTo>
                    <a:lnTo>
                      <a:pt x="2014" y="1600"/>
                    </a:lnTo>
                    <a:lnTo>
                      <a:pt x="2237" y="1496"/>
                    </a:lnTo>
                    <a:lnTo>
                      <a:pt x="2359" y="1552"/>
                    </a:lnTo>
                    <a:lnTo>
                      <a:pt x="2471" y="1479"/>
                    </a:lnTo>
                  </a:path>
                </a:pathLst>
              </a:custGeom>
              <a:noFill/>
              <a:ln w="1651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03" name="任意多边形 136202"/>
              <p:cNvSpPr/>
              <p:nvPr userDrawn="1"/>
            </p:nvSpPr>
            <p:spPr>
              <a:xfrm>
                <a:off x="2366" y="1067"/>
                <a:ext cx="1399" cy="1349"/>
              </a:xfrm>
              <a:custGeom>
                <a:rect l="l" t="t" r="r" b="b"/>
                <a:pathLst>
                  <a:path w="1399" h="1349">
                    <a:moveTo>
                      <a:pt x="620" y="155"/>
                    </a:moveTo>
                    <a:lnTo>
                      <a:pt x="421" y="155"/>
                    </a:lnTo>
                    <a:lnTo>
                      <a:pt x="205" y="507"/>
                    </a:lnTo>
                    <a:lnTo>
                      <a:pt x="0" y="673"/>
                    </a:lnTo>
                    <a:lnTo>
                      <a:pt x="487" y="783"/>
                    </a:lnTo>
                    <a:lnTo>
                      <a:pt x="425" y="1009"/>
                    </a:lnTo>
                    <a:lnTo>
                      <a:pt x="617" y="1086"/>
                    </a:lnTo>
                    <a:lnTo>
                      <a:pt x="498" y="1349"/>
                    </a:lnTo>
                    <a:lnTo>
                      <a:pt x="961" y="1035"/>
                    </a:lnTo>
                    <a:lnTo>
                      <a:pt x="926" y="776"/>
                    </a:lnTo>
                    <a:lnTo>
                      <a:pt x="1181" y="749"/>
                    </a:lnTo>
                    <a:lnTo>
                      <a:pt x="1399" y="601"/>
                    </a:lnTo>
                    <a:lnTo>
                      <a:pt x="1315" y="416"/>
                    </a:lnTo>
                    <a:lnTo>
                      <a:pt x="1341" y="196"/>
                    </a:lnTo>
                    <a:lnTo>
                      <a:pt x="1171" y="164"/>
                    </a:lnTo>
                    <a:lnTo>
                      <a:pt x="928" y="0"/>
                    </a:lnTo>
                    <a:lnTo>
                      <a:pt x="620" y="155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04" name="任意多边形 136203"/>
              <p:cNvSpPr/>
              <p:nvPr userDrawn="1"/>
            </p:nvSpPr>
            <p:spPr>
              <a:xfrm>
                <a:off x="4275" y="2031"/>
                <a:ext cx="1256" cy="810"/>
              </a:xfrm>
              <a:custGeom>
                <a:rect l="l" t="t" r="r" b="b"/>
                <a:pathLst>
                  <a:path w="1256" h="810">
                    <a:moveTo>
                      <a:pt x="719" y="183"/>
                    </a:moveTo>
                    <a:lnTo>
                      <a:pt x="760" y="33"/>
                    </a:lnTo>
                    <a:lnTo>
                      <a:pt x="884" y="0"/>
                    </a:lnTo>
                    <a:lnTo>
                      <a:pt x="983" y="78"/>
                    </a:lnTo>
                    <a:lnTo>
                      <a:pt x="1082" y="248"/>
                    </a:lnTo>
                    <a:lnTo>
                      <a:pt x="1256" y="229"/>
                    </a:lnTo>
                    <a:lnTo>
                      <a:pt x="1248" y="359"/>
                    </a:lnTo>
                    <a:lnTo>
                      <a:pt x="1016" y="431"/>
                    </a:lnTo>
                    <a:lnTo>
                      <a:pt x="879" y="417"/>
                    </a:lnTo>
                    <a:lnTo>
                      <a:pt x="719" y="481"/>
                    </a:lnTo>
                    <a:lnTo>
                      <a:pt x="591" y="633"/>
                    </a:lnTo>
                    <a:lnTo>
                      <a:pt x="423" y="537"/>
                    </a:lnTo>
                    <a:lnTo>
                      <a:pt x="256" y="810"/>
                    </a:lnTo>
                    <a:lnTo>
                      <a:pt x="66" y="764"/>
                    </a:lnTo>
                    <a:lnTo>
                      <a:pt x="0" y="601"/>
                    </a:lnTo>
                    <a:lnTo>
                      <a:pt x="157" y="483"/>
                    </a:lnTo>
                    <a:lnTo>
                      <a:pt x="248" y="281"/>
                    </a:lnTo>
                    <a:lnTo>
                      <a:pt x="438" y="150"/>
                    </a:lnTo>
                    <a:lnTo>
                      <a:pt x="719" y="189"/>
                    </a:lnTo>
                  </a:path>
                </a:pathLst>
              </a:custGeom>
              <a:noFill/>
              <a:ln w="1778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05" name="任意多边形 136204"/>
              <p:cNvSpPr/>
              <p:nvPr userDrawn="1"/>
            </p:nvSpPr>
            <p:spPr>
              <a:xfrm>
                <a:off x="2914" y="3476"/>
                <a:ext cx="2848" cy="788"/>
              </a:xfrm>
              <a:custGeom>
                <a:rect l="l" t="t" r="r" b="b"/>
                <a:pathLst>
                  <a:path w="2848" h="788">
                    <a:moveTo>
                      <a:pt x="2838" y="16"/>
                    </a:moveTo>
                    <a:lnTo>
                      <a:pt x="2493" y="0"/>
                    </a:lnTo>
                    <a:lnTo>
                      <a:pt x="2278" y="81"/>
                    </a:lnTo>
                    <a:lnTo>
                      <a:pt x="1936" y="44"/>
                    </a:lnTo>
                    <a:lnTo>
                      <a:pt x="1739" y="354"/>
                    </a:lnTo>
                    <a:lnTo>
                      <a:pt x="1600" y="212"/>
                    </a:lnTo>
                    <a:lnTo>
                      <a:pt x="1352" y="308"/>
                    </a:lnTo>
                    <a:lnTo>
                      <a:pt x="1445" y="515"/>
                    </a:lnTo>
                    <a:lnTo>
                      <a:pt x="1072" y="412"/>
                    </a:lnTo>
                    <a:lnTo>
                      <a:pt x="888" y="540"/>
                    </a:lnTo>
                    <a:lnTo>
                      <a:pt x="0" y="660"/>
                    </a:lnTo>
                    <a:lnTo>
                      <a:pt x="288" y="788"/>
                    </a:lnTo>
                    <a:lnTo>
                      <a:pt x="1040" y="676"/>
                    </a:lnTo>
                    <a:lnTo>
                      <a:pt x="1272" y="748"/>
                    </a:lnTo>
                    <a:lnTo>
                      <a:pt x="2096" y="691"/>
                    </a:lnTo>
                    <a:lnTo>
                      <a:pt x="2320" y="748"/>
                    </a:lnTo>
                    <a:lnTo>
                      <a:pt x="2456" y="596"/>
                    </a:lnTo>
                    <a:lnTo>
                      <a:pt x="2712" y="716"/>
                    </a:lnTo>
                    <a:lnTo>
                      <a:pt x="2716" y="339"/>
                    </a:lnTo>
                    <a:lnTo>
                      <a:pt x="2848" y="258"/>
                    </a:lnTo>
                  </a:path>
                </a:pathLst>
              </a:custGeom>
              <a:noFill/>
              <a:ln w="1778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06" name="任意多边形 136205"/>
              <p:cNvSpPr/>
              <p:nvPr userDrawn="1"/>
            </p:nvSpPr>
            <p:spPr>
              <a:xfrm>
                <a:off x="5443" y="922"/>
                <a:ext cx="319" cy="854"/>
              </a:xfrm>
              <a:custGeom>
                <a:rect l="l" t="t" r="r" b="b"/>
                <a:pathLst>
                  <a:path w="319" h="854">
                    <a:moveTo>
                      <a:pt x="0" y="0"/>
                    </a:moveTo>
                    <a:lnTo>
                      <a:pt x="106" y="313"/>
                    </a:lnTo>
                    <a:lnTo>
                      <a:pt x="106" y="634"/>
                    </a:lnTo>
                    <a:lnTo>
                      <a:pt x="268" y="854"/>
                    </a:lnTo>
                    <a:lnTo>
                      <a:pt x="278" y="577"/>
                    </a:lnTo>
                    <a:lnTo>
                      <a:pt x="238" y="400"/>
                    </a:lnTo>
                    <a:lnTo>
                      <a:pt x="319" y="240"/>
                    </a:lnTo>
                  </a:path>
                </a:pathLst>
              </a:custGeom>
              <a:noFill/>
              <a:ln w="1778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07" name="任意多边形 136206"/>
              <p:cNvSpPr/>
              <p:nvPr userDrawn="1"/>
            </p:nvSpPr>
            <p:spPr>
              <a:xfrm>
                <a:off x="4954" y="3568"/>
                <a:ext cx="646" cy="392"/>
              </a:xfrm>
              <a:custGeom>
                <a:rect l="l" t="t" r="r" b="b"/>
                <a:pathLst>
                  <a:path w="646" h="392">
                    <a:moveTo>
                      <a:pt x="504" y="0"/>
                    </a:moveTo>
                    <a:lnTo>
                      <a:pt x="320" y="61"/>
                    </a:lnTo>
                    <a:lnTo>
                      <a:pt x="238" y="109"/>
                    </a:lnTo>
                    <a:lnTo>
                      <a:pt x="144" y="216"/>
                    </a:lnTo>
                    <a:lnTo>
                      <a:pt x="0" y="392"/>
                    </a:lnTo>
                    <a:lnTo>
                      <a:pt x="360" y="263"/>
                    </a:lnTo>
                    <a:lnTo>
                      <a:pt x="432" y="182"/>
                    </a:lnTo>
                    <a:lnTo>
                      <a:pt x="646" y="142"/>
                    </a:lnTo>
                    <a:lnTo>
                      <a:pt x="504" y="0"/>
                    </a:lnTo>
                    <a:close/>
                  </a:path>
                </a:pathLst>
              </a:custGeom>
              <a:noFill/>
              <a:ln w="17780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08" name="任意多边形 136207"/>
              <p:cNvSpPr/>
              <p:nvPr userDrawn="1"/>
            </p:nvSpPr>
            <p:spPr>
              <a:xfrm>
                <a:off x="50" y="2400"/>
                <a:ext cx="2736" cy="1920"/>
              </a:xfrm>
              <a:custGeom>
                <a:rect l="l" t="t" r="r" b="b"/>
                <a:pathLst>
                  <a:path w="2736" h="1920">
                    <a:moveTo>
                      <a:pt x="0" y="0"/>
                    </a:moveTo>
                    <a:lnTo>
                      <a:pt x="96" y="336"/>
                    </a:lnTo>
                    <a:lnTo>
                      <a:pt x="384" y="384"/>
                    </a:lnTo>
                    <a:lnTo>
                      <a:pt x="576" y="720"/>
                    </a:lnTo>
                    <a:lnTo>
                      <a:pt x="528" y="960"/>
                    </a:lnTo>
                    <a:lnTo>
                      <a:pt x="672" y="1104"/>
                    </a:lnTo>
                    <a:lnTo>
                      <a:pt x="576" y="1392"/>
                    </a:lnTo>
                    <a:lnTo>
                      <a:pt x="624" y="1632"/>
                    </a:lnTo>
                    <a:lnTo>
                      <a:pt x="1488" y="1872"/>
                    </a:lnTo>
                    <a:lnTo>
                      <a:pt x="1680" y="1728"/>
                    </a:lnTo>
                    <a:lnTo>
                      <a:pt x="2208" y="1728"/>
                    </a:lnTo>
                    <a:lnTo>
                      <a:pt x="2304" y="1632"/>
                    </a:lnTo>
                    <a:lnTo>
                      <a:pt x="2736" y="1872"/>
                    </a:lnTo>
                    <a:lnTo>
                      <a:pt x="2640" y="1920"/>
                    </a:lnTo>
                    <a:lnTo>
                      <a:pt x="2304" y="1824"/>
                    </a:lnTo>
                    <a:lnTo>
                      <a:pt x="2160" y="1872"/>
                    </a:lnTo>
                    <a:lnTo>
                      <a:pt x="1632" y="1920"/>
                    </a:lnTo>
                    <a:lnTo>
                      <a:pt x="1440" y="1920"/>
                    </a:lnTo>
                    <a:lnTo>
                      <a:pt x="480" y="1824"/>
                    </a:lnTo>
                    <a:lnTo>
                      <a:pt x="192" y="1872"/>
                    </a:lnTo>
                    <a:lnTo>
                      <a:pt x="96" y="1680"/>
                    </a:lnTo>
                    <a:lnTo>
                      <a:pt x="288" y="1440"/>
                    </a:lnTo>
                    <a:lnTo>
                      <a:pt x="336" y="1104"/>
                    </a:lnTo>
                    <a:lnTo>
                      <a:pt x="144" y="864"/>
                    </a:lnTo>
                    <a:lnTo>
                      <a:pt x="240" y="624"/>
                    </a:lnTo>
                    <a:lnTo>
                      <a:pt x="48" y="528"/>
                    </a:lnTo>
                    <a:lnTo>
                      <a:pt x="0" y="0"/>
                    </a:lnTo>
                    <a:close/>
                  </a:path>
                </a:pathLst>
              </a:custGeom>
              <a:noFill/>
              <a:ln w="9525" cap="flat" cmpd="sng">
                <a:solidFill>
                  <a:schemeClr val="bg2">
                    <a:alpha val="100000"/>
                  </a:schemeClr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6209" name="组合 136208"/>
            <p:cNvGrpSpPr/>
            <p:nvPr userDrawn="1"/>
          </p:nvGrpSpPr>
          <p:grpSpPr>
            <a:xfrm>
              <a:off x="0" y="2291"/>
              <a:ext cx="1385" cy="1702"/>
              <a:chOff x="0" y="2291"/>
              <a:chExt cx="1385" cy="1702"/>
            </a:xfrm>
          </p:grpSpPr>
          <p:sp>
            <p:nvSpPr>
              <p:cNvPr id="136210" name="矩形 136209"/>
              <p:cNvSpPr/>
              <p:nvPr userDrawn="1"/>
            </p:nvSpPr>
            <p:spPr>
              <a:xfrm rot="6798887">
                <a:off x="62" y="388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11" name="矩形 136210"/>
              <p:cNvSpPr/>
              <p:nvPr userDrawn="1"/>
            </p:nvSpPr>
            <p:spPr>
              <a:xfrm rot="6798887">
                <a:off x="33" y="3879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12" name="矩形 136211"/>
              <p:cNvSpPr/>
              <p:nvPr userDrawn="1"/>
            </p:nvSpPr>
            <p:spPr>
              <a:xfrm rot="6798887">
                <a:off x="6" y="387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13" name="矩形 136212"/>
              <p:cNvSpPr/>
              <p:nvPr userDrawn="1"/>
            </p:nvSpPr>
            <p:spPr>
              <a:xfrm rot="5999912">
                <a:off x="209" y="3883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14" name="矩形 136213"/>
              <p:cNvSpPr/>
              <p:nvPr userDrawn="1"/>
            </p:nvSpPr>
            <p:spPr>
              <a:xfrm rot="5999912">
                <a:off x="182" y="388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15" name="矩形 136214"/>
              <p:cNvSpPr/>
              <p:nvPr userDrawn="1"/>
            </p:nvSpPr>
            <p:spPr>
              <a:xfrm rot="6250138">
                <a:off x="152" y="388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16" name="矩形 136215"/>
              <p:cNvSpPr/>
              <p:nvPr userDrawn="1"/>
            </p:nvSpPr>
            <p:spPr>
              <a:xfrm rot="6238076">
                <a:off x="123" y="388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17" name="矩形 136216"/>
              <p:cNvSpPr/>
              <p:nvPr userDrawn="1"/>
            </p:nvSpPr>
            <p:spPr>
              <a:xfrm rot="5380717">
                <a:off x="363" y="386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18" name="矩形 136217"/>
              <p:cNvSpPr/>
              <p:nvPr userDrawn="1"/>
            </p:nvSpPr>
            <p:spPr>
              <a:xfrm rot="5380717">
                <a:off x="332" y="3871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19" name="矩形 136218"/>
              <p:cNvSpPr/>
              <p:nvPr userDrawn="1"/>
            </p:nvSpPr>
            <p:spPr>
              <a:xfrm rot="5583200">
                <a:off x="302" y="387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20" name="矩形 136219"/>
              <p:cNvSpPr/>
              <p:nvPr userDrawn="1"/>
            </p:nvSpPr>
            <p:spPr>
              <a:xfrm rot="5737625">
                <a:off x="270" y="3881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21" name="矩形 136220"/>
              <p:cNvSpPr/>
              <p:nvPr userDrawn="1"/>
            </p:nvSpPr>
            <p:spPr>
              <a:xfrm rot="4715477">
                <a:off x="516" y="382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22" name="矩形 136221"/>
              <p:cNvSpPr/>
              <p:nvPr userDrawn="1"/>
            </p:nvSpPr>
            <p:spPr>
              <a:xfrm rot="4924949">
                <a:off x="486" y="3833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23" name="矩形 136222"/>
              <p:cNvSpPr/>
              <p:nvPr userDrawn="1"/>
            </p:nvSpPr>
            <p:spPr>
              <a:xfrm rot="4924949">
                <a:off x="456" y="384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24" name="矩形 136223"/>
              <p:cNvSpPr/>
              <p:nvPr userDrawn="1"/>
            </p:nvSpPr>
            <p:spPr>
              <a:xfrm rot="5041352">
                <a:off x="426" y="385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25" name="矩形 136224"/>
              <p:cNvSpPr/>
              <p:nvPr userDrawn="1"/>
            </p:nvSpPr>
            <p:spPr>
              <a:xfrm rot="3816889">
                <a:off x="664" y="376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26" name="矩形 136225"/>
              <p:cNvSpPr/>
              <p:nvPr userDrawn="1"/>
            </p:nvSpPr>
            <p:spPr>
              <a:xfrm rot="3816889">
                <a:off x="634" y="3779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27" name="矩形 136226"/>
              <p:cNvSpPr/>
              <p:nvPr userDrawn="1"/>
            </p:nvSpPr>
            <p:spPr>
              <a:xfrm rot="4104184">
                <a:off x="605" y="3790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28" name="矩形 136227"/>
              <p:cNvSpPr/>
              <p:nvPr userDrawn="1"/>
            </p:nvSpPr>
            <p:spPr>
              <a:xfrm rot="4325343">
                <a:off x="575" y="3803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29" name="矩形 136228"/>
              <p:cNvSpPr/>
              <p:nvPr userDrawn="1"/>
            </p:nvSpPr>
            <p:spPr>
              <a:xfrm rot="3368036">
                <a:off x="799" y="3682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30" name="矩形 136229"/>
              <p:cNvSpPr/>
              <p:nvPr userDrawn="1"/>
            </p:nvSpPr>
            <p:spPr>
              <a:xfrm rot="3368036">
                <a:off x="772" y="369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31" name="矩形 136230"/>
              <p:cNvSpPr/>
              <p:nvPr userDrawn="1"/>
            </p:nvSpPr>
            <p:spPr>
              <a:xfrm rot="3368036">
                <a:off x="745" y="3716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32" name="矩形 136231"/>
              <p:cNvSpPr/>
              <p:nvPr userDrawn="1"/>
            </p:nvSpPr>
            <p:spPr>
              <a:xfrm rot="3816889">
                <a:off x="717" y="3733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33" name="矩形 136232"/>
              <p:cNvSpPr/>
              <p:nvPr userDrawn="1"/>
            </p:nvSpPr>
            <p:spPr>
              <a:xfrm rot="2302266">
                <a:off x="923" y="358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34" name="矩形 136233"/>
              <p:cNvSpPr/>
              <p:nvPr userDrawn="1"/>
            </p:nvSpPr>
            <p:spPr>
              <a:xfrm rot="2302266">
                <a:off x="899" y="360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35" name="矩形 136234"/>
              <p:cNvSpPr/>
              <p:nvPr userDrawn="1"/>
            </p:nvSpPr>
            <p:spPr>
              <a:xfrm rot="2707562">
                <a:off x="876" y="362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36" name="矩形 136235"/>
              <p:cNvSpPr/>
              <p:nvPr userDrawn="1"/>
            </p:nvSpPr>
            <p:spPr>
              <a:xfrm rot="2707562">
                <a:off x="850" y="3643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37" name="矩形 136236"/>
              <p:cNvSpPr/>
              <p:nvPr userDrawn="1"/>
            </p:nvSpPr>
            <p:spPr>
              <a:xfrm rot="1525830">
                <a:off x="1027" y="3473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38" name="矩形 136237"/>
              <p:cNvSpPr/>
              <p:nvPr userDrawn="1"/>
            </p:nvSpPr>
            <p:spPr>
              <a:xfrm rot="1525830">
                <a:off x="1009" y="3497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39" name="矩形 136238"/>
              <p:cNvSpPr/>
              <p:nvPr userDrawn="1"/>
            </p:nvSpPr>
            <p:spPr>
              <a:xfrm rot="1788117">
                <a:off x="990" y="351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40" name="矩形 136239"/>
              <p:cNvSpPr/>
              <p:nvPr userDrawn="1"/>
            </p:nvSpPr>
            <p:spPr>
              <a:xfrm rot="1788117">
                <a:off x="969" y="354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41" name="矩形 136240"/>
              <p:cNvSpPr/>
              <p:nvPr userDrawn="1"/>
            </p:nvSpPr>
            <p:spPr>
              <a:xfrm rot="841630">
                <a:off x="1113" y="335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42" name="矩形 136241"/>
              <p:cNvSpPr/>
              <p:nvPr userDrawn="1"/>
            </p:nvSpPr>
            <p:spPr>
              <a:xfrm rot="841630">
                <a:off x="1100" y="337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43" name="矩形 136242"/>
              <p:cNvSpPr/>
              <p:nvPr userDrawn="1"/>
            </p:nvSpPr>
            <p:spPr>
              <a:xfrm rot="1308689">
                <a:off x="1086" y="340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44" name="矩形 136243"/>
              <p:cNvSpPr/>
              <p:nvPr userDrawn="1"/>
            </p:nvSpPr>
            <p:spPr>
              <a:xfrm rot="1308689">
                <a:off x="1064" y="3425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45" name="矩形 136244"/>
              <p:cNvSpPr/>
              <p:nvPr userDrawn="1"/>
            </p:nvSpPr>
            <p:spPr>
              <a:xfrm rot="469913">
                <a:off x="1172" y="3225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46" name="矩形 136245"/>
              <p:cNvSpPr/>
              <p:nvPr userDrawn="1"/>
            </p:nvSpPr>
            <p:spPr>
              <a:xfrm rot="559869">
                <a:off x="1162" y="3250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47" name="矩形 136246"/>
              <p:cNvSpPr/>
              <p:nvPr userDrawn="1"/>
            </p:nvSpPr>
            <p:spPr>
              <a:xfrm rot="734079">
                <a:off x="1154" y="327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48" name="矩形 136247"/>
              <p:cNvSpPr/>
              <p:nvPr userDrawn="1"/>
            </p:nvSpPr>
            <p:spPr>
              <a:xfrm rot="734079">
                <a:off x="1141" y="3304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49" name="矩形 136248"/>
              <p:cNvSpPr/>
              <p:nvPr userDrawn="1"/>
            </p:nvSpPr>
            <p:spPr>
              <a:xfrm rot="-293905">
                <a:off x="1211" y="3096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50" name="矩形 136249"/>
              <p:cNvSpPr/>
              <p:nvPr userDrawn="1"/>
            </p:nvSpPr>
            <p:spPr>
              <a:xfrm rot="-8">
                <a:off x="1201" y="312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51" name="矩形 136250"/>
              <p:cNvSpPr/>
              <p:nvPr userDrawn="1"/>
            </p:nvSpPr>
            <p:spPr>
              <a:xfrm rot="-8">
                <a:off x="1200" y="3147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52" name="矩形 136251"/>
              <p:cNvSpPr/>
              <p:nvPr userDrawn="1"/>
            </p:nvSpPr>
            <p:spPr>
              <a:xfrm rot="214188">
                <a:off x="1189" y="3173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53" name="矩形 136252"/>
              <p:cNvSpPr/>
              <p:nvPr userDrawn="1"/>
            </p:nvSpPr>
            <p:spPr>
              <a:xfrm rot="-682388">
                <a:off x="1219" y="296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54" name="矩形 136253"/>
              <p:cNvSpPr/>
              <p:nvPr userDrawn="1"/>
            </p:nvSpPr>
            <p:spPr>
              <a:xfrm rot="-480400">
                <a:off x="1220" y="2991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55" name="矩形 136254"/>
              <p:cNvSpPr/>
              <p:nvPr userDrawn="1"/>
            </p:nvSpPr>
            <p:spPr>
              <a:xfrm rot="-480400">
                <a:off x="1220" y="30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56" name="矩形 136255"/>
              <p:cNvSpPr/>
              <p:nvPr userDrawn="1"/>
            </p:nvSpPr>
            <p:spPr>
              <a:xfrm rot="-270546">
                <a:off x="1219" y="3041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57" name="矩形 136256"/>
              <p:cNvSpPr/>
              <p:nvPr userDrawn="1"/>
            </p:nvSpPr>
            <p:spPr>
              <a:xfrm rot="-1132286">
                <a:off x="1207" y="2843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58" name="矩形 136257"/>
              <p:cNvSpPr/>
              <p:nvPr userDrawn="1"/>
            </p:nvSpPr>
            <p:spPr>
              <a:xfrm rot="-969272">
                <a:off x="1213" y="286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59" name="矩形 136258"/>
              <p:cNvSpPr/>
              <p:nvPr userDrawn="1"/>
            </p:nvSpPr>
            <p:spPr>
              <a:xfrm rot="-969272">
                <a:off x="1216" y="288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60" name="矩形 136259"/>
              <p:cNvSpPr/>
              <p:nvPr userDrawn="1"/>
            </p:nvSpPr>
            <p:spPr>
              <a:xfrm rot="-806259">
                <a:off x="1219" y="291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61" name="矩形 136260"/>
              <p:cNvSpPr/>
              <p:nvPr userDrawn="1"/>
            </p:nvSpPr>
            <p:spPr>
              <a:xfrm rot="-1543941">
                <a:off x="1165" y="272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62" name="矩形 136261"/>
              <p:cNvSpPr/>
              <p:nvPr userDrawn="1"/>
            </p:nvSpPr>
            <p:spPr>
              <a:xfrm rot="-1341953">
                <a:off x="1176" y="2752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63" name="矩形 136262"/>
              <p:cNvSpPr/>
              <p:nvPr userDrawn="1"/>
            </p:nvSpPr>
            <p:spPr>
              <a:xfrm rot="-1341953">
                <a:off x="1184" y="277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64" name="矩形 136263"/>
              <p:cNvSpPr/>
              <p:nvPr userDrawn="1"/>
            </p:nvSpPr>
            <p:spPr>
              <a:xfrm rot="-1341953">
                <a:off x="1194" y="279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65" name="矩形 136264"/>
              <p:cNvSpPr/>
              <p:nvPr userDrawn="1"/>
            </p:nvSpPr>
            <p:spPr>
              <a:xfrm rot="-1928746">
                <a:off x="1101" y="262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66" name="矩形 136265"/>
              <p:cNvSpPr/>
              <p:nvPr userDrawn="1"/>
            </p:nvSpPr>
            <p:spPr>
              <a:xfrm rot="-1844175">
                <a:off x="1114" y="2645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67" name="矩形 136266"/>
              <p:cNvSpPr/>
              <p:nvPr userDrawn="1"/>
            </p:nvSpPr>
            <p:spPr>
              <a:xfrm rot="-1752383">
                <a:off x="1129" y="266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68" name="矩形 136267"/>
              <p:cNvSpPr/>
              <p:nvPr userDrawn="1"/>
            </p:nvSpPr>
            <p:spPr>
              <a:xfrm rot="-1752383">
                <a:off x="1142" y="268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69" name="矩形 136268"/>
              <p:cNvSpPr/>
              <p:nvPr userDrawn="1"/>
            </p:nvSpPr>
            <p:spPr>
              <a:xfrm rot="-2466736">
                <a:off x="1014" y="2538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70" name="矩形 136269"/>
              <p:cNvSpPr/>
              <p:nvPr userDrawn="1"/>
            </p:nvSpPr>
            <p:spPr>
              <a:xfrm rot="-2466736">
                <a:off x="1035" y="255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71" name="矩形 136270"/>
              <p:cNvSpPr/>
              <p:nvPr userDrawn="1"/>
            </p:nvSpPr>
            <p:spPr>
              <a:xfrm rot="-2466736">
                <a:off x="1050" y="2574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72" name="矩形 136271"/>
              <p:cNvSpPr/>
              <p:nvPr userDrawn="1"/>
            </p:nvSpPr>
            <p:spPr>
              <a:xfrm rot="-2342866">
                <a:off x="1068" y="2590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73" name="任意多边形 136272"/>
              <p:cNvSpPr/>
              <p:nvPr userDrawn="1"/>
            </p:nvSpPr>
            <p:spPr>
              <a:xfrm>
                <a:off x="486" y="2563"/>
                <a:ext cx="180" cy="151"/>
              </a:xfrm>
              <a:custGeom>
                <a:rect l="l" t="t" r="r" b="b"/>
                <a:pathLst>
                  <a:path w="180" h="151">
                    <a:moveTo>
                      <a:pt x="0" y="144"/>
                    </a:moveTo>
                    <a:lnTo>
                      <a:pt x="28" y="147"/>
                    </a:lnTo>
                    <a:lnTo>
                      <a:pt x="64" y="46"/>
                    </a:lnTo>
                    <a:lnTo>
                      <a:pt x="94" y="151"/>
                    </a:lnTo>
                    <a:lnTo>
                      <a:pt x="129" y="151"/>
                    </a:lnTo>
                    <a:lnTo>
                      <a:pt x="180" y="9"/>
                    </a:lnTo>
                    <a:lnTo>
                      <a:pt x="148" y="10"/>
                    </a:lnTo>
                    <a:lnTo>
                      <a:pt x="112" y="112"/>
                    </a:lnTo>
                    <a:lnTo>
                      <a:pt x="79" y="0"/>
                    </a:lnTo>
                    <a:lnTo>
                      <a:pt x="48" y="0"/>
                    </a:lnTo>
                    <a:lnTo>
                      <a:pt x="0" y="144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74" name="矩形 136273"/>
              <p:cNvSpPr/>
              <p:nvPr userDrawn="1"/>
            </p:nvSpPr>
            <p:spPr>
              <a:xfrm rot="6575641">
                <a:off x="-217" y="3138"/>
                <a:ext cx="122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75" name="矩形 136274"/>
              <p:cNvSpPr/>
              <p:nvPr userDrawn="1"/>
            </p:nvSpPr>
            <p:spPr>
              <a:xfrm rot="238799">
                <a:off x="4" y="3146"/>
                <a:ext cx="103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76" name="矩形 136275"/>
              <p:cNvSpPr/>
              <p:nvPr userDrawn="1"/>
            </p:nvSpPr>
            <p:spPr>
              <a:xfrm rot="-2957028">
                <a:off x="907" y="247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77" name="矩形 136276"/>
              <p:cNvSpPr/>
              <p:nvPr userDrawn="1"/>
            </p:nvSpPr>
            <p:spPr>
              <a:xfrm rot="-2957028">
                <a:off x="930" y="2485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78" name="矩形 136277"/>
              <p:cNvSpPr/>
              <p:nvPr userDrawn="1"/>
            </p:nvSpPr>
            <p:spPr>
              <a:xfrm rot="-2957028">
                <a:off x="954" y="2497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79" name="矩形 136278"/>
              <p:cNvSpPr/>
              <p:nvPr userDrawn="1"/>
            </p:nvSpPr>
            <p:spPr>
              <a:xfrm rot="-2661033">
                <a:off x="974" y="2509"/>
                <a:ext cx="86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80" name="矩形 136279"/>
              <p:cNvSpPr/>
              <p:nvPr userDrawn="1"/>
            </p:nvSpPr>
            <p:spPr>
              <a:xfrm rot="-3638503">
                <a:off x="788" y="242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81" name="矩形 136280"/>
              <p:cNvSpPr/>
              <p:nvPr userDrawn="1"/>
            </p:nvSpPr>
            <p:spPr>
              <a:xfrm rot="-3638503">
                <a:off x="815" y="243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82" name="矩形 136281"/>
              <p:cNvSpPr/>
              <p:nvPr userDrawn="1"/>
            </p:nvSpPr>
            <p:spPr>
              <a:xfrm rot="-3514633">
                <a:off x="837" y="2440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83" name="矩形 136282"/>
              <p:cNvSpPr/>
              <p:nvPr userDrawn="1"/>
            </p:nvSpPr>
            <p:spPr>
              <a:xfrm rot="-3220799">
                <a:off x="862" y="2452"/>
                <a:ext cx="8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84" name="矩形 136283"/>
              <p:cNvSpPr/>
              <p:nvPr userDrawn="1"/>
            </p:nvSpPr>
            <p:spPr>
              <a:xfrm rot="-4338250">
                <a:off x="649" y="2395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85" name="矩形 136284"/>
              <p:cNvSpPr/>
              <p:nvPr userDrawn="1"/>
            </p:nvSpPr>
            <p:spPr>
              <a:xfrm rot="-4250359">
                <a:off x="677" y="2401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86" name="矩形 136285"/>
              <p:cNvSpPr/>
              <p:nvPr userDrawn="1"/>
            </p:nvSpPr>
            <p:spPr>
              <a:xfrm rot="-4250359">
                <a:off x="707" y="2406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87" name="矩形 136286"/>
              <p:cNvSpPr/>
              <p:nvPr userDrawn="1"/>
            </p:nvSpPr>
            <p:spPr>
              <a:xfrm rot="-3989246">
                <a:off x="737" y="241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88" name="矩形 136287"/>
              <p:cNvSpPr/>
              <p:nvPr userDrawn="1"/>
            </p:nvSpPr>
            <p:spPr>
              <a:xfrm rot="-4862215">
                <a:off x="503" y="239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89" name="矩形 136288"/>
              <p:cNvSpPr/>
              <p:nvPr userDrawn="1"/>
            </p:nvSpPr>
            <p:spPr>
              <a:xfrm rot="-4673370">
                <a:off x="533" y="2392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90" name="矩形 136289"/>
              <p:cNvSpPr/>
              <p:nvPr userDrawn="1"/>
            </p:nvSpPr>
            <p:spPr>
              <a:xfrm rot="-4646721">
                <a:off x="563" y="2389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91" name="矩形 136290"/>
              <p:cNvSpPr/>
              <p:nvPr userDrawn="1"/>
            </p:nvSpPr>
            <p:spPr>
              <a:xfrm rot="-4580623">
                <a:off x="594" y="2390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92" name="矩形 136291"/>
              <p:cNvSpPr/>
              <p:nvPr userDrawn="1"/>
            </p:nvSpPr>
            <p:spPr>
              <a:xfrm rot="-5195129">
                <a:off x="355" y="2413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93" name="矩形 136292"/>
              <p:cNvSpPr/>
              <p:nvPr userDrawn="1"/>
            </p:nvSpPr>
            <p:spPr>
              <a:xfrm rot="-5360484">
                <a:off x="385" y="2408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94" name="矩形 136293"/>
              <p:cNvSpPr/>
              <p:nvPr userDrawn="1"/>
            </p:nvSpPr>
            <p:spPr>
              <a:xfrm rot="-5288939">
                <a:off x="418" y="2404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95" name="矩形 136294"/>
              <p:cNvSpPr/>
              <p:nvPr userDrawn="1"/>
            </p:nvSpPr>
            <p:spPr>
              <a:xfrm rot="-5164854">
                <a:off x="449" y="2399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96" name="矩形 136295"/>
              <p:cNvSpPr/>
              <p:nvPr userDrawn="1"/>
            </p:nvSpPr>
            <p:spPr>
              <a:xfrm rot="-6132163">
                <a:off x="206" y="245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97" name="矩形 136296"/>
              <p:cNvSpPr/>
              <p:nvPr userDrawn="1"/>
            </p:nvSpPr>
            <p:spPr>
              <a:xfrm rot="-6220433">
                <a:off x="237" y="244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98" name="矩形 136297"/>
              <p:cNvSpPr/>
              <p:nvPr userDrawn="1"/>
            </p:nvSpPr>
            <p:spPr>
              <a:xfrm rot="-6110943">
                <a:off x="266" y="243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299" name="矩形 136298"/>
              <p:cNvSpPr/>
              <p:nvPr userDrawn="1"/>
            </p:nvSpPr>
            <p:spPr>
              <a:xfrm rot="-5919570">
                <a:off x="292" y="2426"/>
                <a:ext cx="69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00" name="矩形 136299"/>
              <p:cNvSpPr/>
              <p:nvPr userDrawn="1"/>
            </p:nvSpPr>
            <p:spPr>
              <a:xfrm rot="-7376291">
                <a:off x="5" y="2548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01" name="矩形 136300"/>
              <p:cNvSpPr/>
              <p:nvPr userDrawn="1"/>
            </p:nvSpPr>
            <p:spPr>
              <a:xfrm rot="-7168347">
                <a:off x="64" y="2516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02" name="矩形 136301"/>
              <p:cNvSpPr/>
              <p:nvPr userDrawn="1"/>
            </p:nvSpPr>
            <p:spPr>
              <a:xfrm rot="-6802416">
                <a:off x="92" y="250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03" name="矩形 136302"/>
              <p:cNvSpPr/>
              <p:nvPr userDrawn="1"/>
            </p:nvSpPr>
            <p:spPr>
              <a:xfrm rot="-6802416">
                <a:off x="119" y="2491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04" name="矩形 136303"/>
              <p:cNvSpPr/>
              <p:nvPr userDrawn="1"/>
            </p:nvSpPr>
            <p:spPr>
              <a:xfrm rot="-6457704">
                <a:off x="150" y="2477"/>
                <a:ext cx="6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05" name="矩形 136304"/>
              <p:cNvSpPr/>
              <p:nvPr userDrawn="1"/>
            </p:nvSpPr>
            <p:spPr>
              <a:xfrm rot="-1876771">
                <a:off x="0" y="3363"/>
                <a:ext cx="7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06" name="矩形 136305"/>
              <p:cNvSpPr/>
              <p:nvPr userDrawn="1"/>
            </p:nvSpPr>
            <p:spPr>
              <a:xfrm rot="3283992">
                <a:off x="511" y="347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07" name="矩形 136306"/>
              <p:cNvSpPr/>
              <p:nvPr userDrawn="1"/>
            </p:nvSpPr>
            <p:spPr>
              <a:xfrm rot="3283992">
                <a:off x="35" y="2798"/>
                <a:ext cx="24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08" name="矩形 136307"/>
              <p:cNvSpPr/>
              <p:nvPr userDrawn="1"/>
            </p:nvSpPr>
            <p:spPr>
              <a:xfrm rot="-1876771">
                <a:off x="700" y="2851"/>
                <a:ext cx="31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09" name="矩形 136308"/>
              <p:cNvSpPr/>
              <p:nvPr userDrawn="1"/>
            </p:nvSpPr>
            <p:spPr>
              <a:xfrm rot="5908516">
                <a:off x="200" y="3915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10" name="矩形 136309"/>
              <p:cNvSpPr/>
              <p:nvPr userDrawn="1"/>
            </p:nvSpPr>
            <p:spPr>
              <a:xfrm rot="6683973">
                <a:off x="45" y="3915"/>
                <a:ext cx="144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11" name="矩形 136310"/>
              <p:cNvSpPr/>
              <p:nvPr userDrawn="1"/>
            </p:nvSpPr>
            <p:spPr>
              <a:xfrm rot="5245609">
                <a:off x="361" y="389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12" name="矩形 136311"/>
              <p:cNvSpPr/>
              <p:nvPr userDrawn="1"/>
            </p:nvSpPr>
            <p:spPr>
              <a:xfrm rot="4500520">
                <a:off x="522" y="3847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13" name="矩形 136312"/>
              <p:cNvSpPr/>
              <p:nvPr userDrawn="1"/>
            </p:nvSpPr>
            <p:spPr>
              <a:xfrm rot="3805227">
                <a:off x="670" y="377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14" name="矩形 136313"/>
              <p:cNvSpPr/>
              <p:nvPr userDrawn="1"/>
            </p:nvSpPr>
            <p:spPr>
              <a:xfrm rot="3060138">
                <a:off x="813" y="3688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15" name="矩形 136314"/>
              <p:cNvSpPr/>
              <p:nvPr userDrawn="1"/>
            </p:nvSpPr>
            <p:spPr>
              <a:xfrm rot="2090281">
                <a:off x="938" y="3582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16" name="矩形 136315"/>
              <p:cNvSpPr/>
              <p:nvPr userDrawn="1"/>
            </p:nvSpPr>
            <p:spPr>
              <a:xfrm rot="-7168347">
                <a:off x="-18" y="2506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17" name="矩形 136316"/>
              <p:cNvSpPr/>
              <p:nvPr userDrawn="1"/>
            </p:nvSpPr>
            <p:spPr>
              <a:xfrm rot="-6406501">
                <a:off x="136" y="2433"/>
                <a:ext cx="132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18" name="矩形 136317"/>
              <p:cNvSpPr/>
              <p:nvPr userDrawn="1"/>
            </p:nvSpPr>
            <p:spPr>
              <a:xfrm rot="-4970620">
                <a:off x="447" y="2364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19" name="矩形 136318"/>
              <p:cNvSpPr/>
              <p:nvPr userDrawn="1"/>
            </p:nvSpPr>
            <p:spPr>
              <a:xfrm rot="-4298502">
                <a:off x="597" y="2360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20" name="矩形 136319"/>
              <p:cNvSpPr/>
              <p:nvPr userDrawn="1"/>
            </p:nvSpPr>
            <p:spPr>
              <a:xfrm rot="-3676305">
                <a:off x="739" y="2385"/>
                <a:ext cx="155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21" name="矩形 136320"/>
              <p:cNvSpPr/>
              <p:nvPr userDrawn="1"/>
            </p:nvSpPr>
            <p:spPr>
              <a:xfrm rot="-3188616">
                <a:off x="869" y="2429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22" name="矩形 136321"/>
              <p:cNvSpPr/>
              <p:nvPr userDrawn="1"/>
            </p:nvSpPr>
            <p:spPr>
              <a:xfrm rot="-2610246">
                <a:off x="984" y="2497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23" name="矩形 136322"/>
              <p:cNvSpPr/>
              <p:nvPr userDrawn="1"/>
            </p:nvSpPr>
            <p:spPr>
              <a:xfrm rot="-2190008">
                <a:off x="1075" y="2585"/>
                <a:ext cx="173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24" name="矩形 136323"/>
              <p:cNvSpPr/>
              <p:nvPr userDrawn="1"/>
            </p:nvSpPr>
            <p:spPr>
              <a:xfrm rot="-1728558">
                <a:off x="1147" y="2688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25" name="矩形 136324"/>
              <p:cNvSpPr/>
              <p:nvPr userDrawn="1"/>
            </p:nvSpPr>
            <p:spPr>
              <a:xfrm rot="-1172118">
                <a:off x="1198" y="2805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26" name="矩形 136325"/>
              <p:cNvSpPr/>
              <p:nvPr userDrawn="1"/>
            </p:nvSpPr>
            <p:spPr>
              <a:xfrm rot="-753845">
                <a:off x="1218" y="2930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27" name="矩形 136326"/>
              <p:cNvSpPr/>
              <p:nvPr userDrawn="1"/>
            </p:nvSpPr>
            <p:spPr>
              <a:xfrm rot="-287823">
                <a:off x="1213" y="3066"/>
                <a:ext cx="167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28" name="矩形 136327"/>
              <p:cNvSpPr/>
              <p:nvPr userDrawn="1"/>
            </p:nvSpPr>
            <p:spPr>
              <a:xfrm rot="696741">
                <a:off x="1126" y="3337"/>
                <a:ext cx="150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29" name="矩形 136328"/>
              <p:cNvSpPr/>
              <p:nvPr userDrawn="1"/>
            </p:nvSpPr>
            <p:spPr>
              <a:xfrm rot="1529990">
                <a:off x="1041" y="3465"/>
                <a:ext cx="140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30" name="任意多边形 136329"/>
              <p:cNvSpPr/>
              <p:nvPr userDrawn="1"/>
            </p:nvSpPr>
            <p:spPr>
              <a:xfrm>
                <a:off x="850" y="3136"/>
                <a:ext cx="204" cy="120"/>
              </a:xfrm>
              <a:custGeom>
                <a:rect l="l" t="t" r="r" b="b"/>
                <a:pathLst>
                  <a:path w="204" h="120">
                    <a:moveTo>
                      <a:pt x="168" y="120"/>
                    </a:moveTo>
                    <a:lnTo>
                      <a:pt x="204" y="12"/>
                    </a:lnTo>
                    <a:lnTo>
                      <a:pt x="42" y="0"/>
                    </a:lnTo>
                    <a:lnTo>
                      <a:pt x="0" y="108"/>
                    </a:lnTo>
                    <a:lnTo>
                      <a:pt x="30" y="114"/>
                    </a:lnTo>
                    <a:lnTo>
                      <a:pt x="60" y="30"/>
                    </a:lnTo>
                    <a:lnTo>
                      <a:pt x="102" y="36"/>
                    </a:lnTo>
                    <a:lnTo>
                      <a:pt x="78" y="108"/>
                    </a:lnTo>
                    <a:lnTo>
                      <a:pt x="102" y="108"/>
                    </a:lnTo>
                    <a:lnTo>
                      <a:pt x="132" y="36"/>
                    </a:lnTo>
                    <a:lnTo>
                      <a:pt x="162" y="36"/>
                    </a:lnTo>
                    <a:lnTo>
                      <a:pt x="138" y="114"/>
                    </a:lnTo>
                    <a:lnTo>
                      <a:pt x="168" y="12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31" name="任意多边形 136330"/>
              <p:cNvSpPr/>
              <p:nvPr userDrawn="1"/>
            </p:nvSpPr>
            <p:spPr>
              <a:xfrm>
                <a:off x="19" y="2722"/>
                <a:ext cx="90" cy="78"/>
              </a:xfrm>
              <a:custGeom>
                <a:rect l="l" t="t" r="r" b="b"/>
                <a:pathLst>
                  <a:path w="90" h="78">
                    <a:moveTo>
                      <a:pt x="66" y="36"/>
                    </a:moveTo>
                    <a:lnTo>
                      <a:pt x="66" y="36"/>
                    </a:lnTo>
                    <a:lnTo>
                      <a:pt x="18" y="24"/>
                    </a:lnTo>
                    <a:lnTo>
                      <a:pt x="0" y="30"/>
                    </a:lnTo>
                    <a:lnTo>
                      <a:pt x="36" y="78"/>
                    </a:lnTo>
                    <a:lnTo>
                      <a:pt x="48" y="72"/>
                    </a:lnTo>
                    <a:lnTo>
                      <a:pt x="24" y="36"/>
                    </a:lnTo>
                    <a:lnTo>
                      <a:pt x="24" y="36"/>
                    </a:lnTo>
                    <a:lnTo>
                      <a:pt x="72" y="54"/>
                    </a:lnTo>
                    <a:lnTo>
                      <a:pt x="90" y="42"/>
                    </a:lnTo>
                    <a:lnTo>
                      <a:pt x="54" y="0"/>
                    </a:lnTo>
                    <a:lnTo>
                      <a:pt x="42" y="6"/>
                    </a:lnTo>
                    <a:lnTo>
                      <a:pt x="66" y="36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32" name="任意多边形 136331"/>
              <p:cNvSpPr/>
              <p:nvPr userDrawn="1"/>
            </p:nvSpPr>
            <p:spPr>
              <a:xfrm>
                <a:off x="97" y="2651"/>
                <a:ext cx="101" cy="89"/>
              </a:xfrm>
              <a:custGeom>
                <a:rect l="l" t="t" r="r" b="b"/>
                <a:pathLst>
                  <a:path w="100" h="89">
                    <a:moveTo>
                      <a:pt x="54" y="89"/>
                    </a:moveTo>
                    <a:lnTo>
                      <a:pt x="65" y="83"/>
                    </a:lnTo>
                    <a:lnTo>
                      <a:pt x="48" y="35"/>
                    </a:lnTo>
                    <a:lnTo>
                      <a:pt x="89" y="65"/>
                    </a:lnTo>
                    <a:lnTo>
                      <a:pt x="101" y="59"/>
                    </a:lnTo>
                    <a:lnTo>
                      <a:pt x="83" y="0"/>
                    </a:lnTo>
                    <a:lnTo>
                      <a:pt x="71" y="12"/>
                    </a:lnTo>
                    <a:lnTo>
                      <a:pt x="83" y="41"/>
                    </a:lnTo>
                    <a:lnTo>
                      <a:pt x="48" y="23"/>
                    </a:lnTo>
                    <a:lnTo>
                      <a:pt x="36" y="29"/>
                    </a:lnTo>
                    <a:lnTo>
                      <a:pt x="45" y="68"/>
                    </a:lnTo>
                    <a:lnTo>
                      <a:pt x="18" y="41"/>
                    </a:lnTo>
                    <a:lnTo>
                      <a:pt x="0" y="53"/>
                    </a:lnTo>
                    <a:lnTo>
                      <a:pt x="54" y="89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33" name="任意多边形 136332"/>
              <p:cNvSpPr/>
              <p:nvPr userDrawn="1"/>
            </p:nvSpPr>
            <p:spPr>
              <a:xfrm>
                <a:off x="677" y="3502"/>
                <a:ext cx="83" cy="78"/>
              </a:xfrm>
              <a:custGeom>
                <a:rect l="l" t="t" r="r" b="b"/>
                <a:pathLst>
                  <a:path w="83" h="78">
                    <a:moveTo>
                      <a:pt x="36" y="78"/>
                    </a:moveTo>
                    <a:lnTo>
                      <a:pt x="83" y="48"/>
                    </a:lnTo>
                    <a:lnTo>
                      <a:pt x="54" y="0"/>
                    </a:lnTo>
                    <a:lnTo>
                      <a:pt x="0" y="30"/>
                    </a:lnTo>
                    <a:lnTo>
                      <a:pt x="6" y="36"/>
                    </a:lnTo>
                    <a:lnTo>
                      <a:pt x="42" y="18"/>
                    </a:lnTo>
                    <a:lnTo>
                      <a:pt x="54" y="30"/>
                    </a:lnTo>
                    <a:lnTo>
                      <a:pt x="24" y="48"/>
                    </a:lnTo>
                    <a:lnTo>
                      <a:pt x="30" y="54"/>
                    </a:lnTo>
                    <a:lnTo>
                      <a:pt x="60" y="36"/>
                    </a:lnTo>
                    <a:lnTo>
                      <a:pt x="66" y="48"/>
                    </a:lnTo>
                    <a:lnTo>
                      <a:pt x="30" y="66"/>
                    </a:lnTo>
                    <a:lnTo>
                      <a:pt x="36" y="7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34" name="任意多边形 136333"/>
              <p:cNvSpPr/>
              <p:nvPr userDrawn="1"/>
            </p:nvSpPr>
            <p:spPr>
              <a:xfrm>
                <a:off x="940" y="2782"/>
                <a:ext cx="90" cy="72"/>
              </a:xfrm>
              <a:custGeom>
                <a:rect l="l" t="t" r="r" b="b"/>
                <a:pathLst>
                  <a:path w="90" h="72">
                    <a:moveTo>
                      <a:pt x="90" y="30"/>
                    </a:moveTo>
                    <a:lnTo>
                      <a:pt x="66" y="0"/>
                    </a:lnTo>
                    <a:lnTo>
                      <a:pt x="0" y="36"/>
                    </a:lnTo>
                    <a:lnTo>
                      <a:pt x="24" y="72"/>
                    </a:lnTo>
                    <a:lnTo>
                      <a:pt x="36" y="66"/>
                    </a:lnTo>
                    <a:lnTo>
                      <a:pt x="18" y="42"/>
                    </a:lnTo>
                    <a:lnTo>
                      <a:pt x="36" y="30"/>
                    </a:lnTo>
                    <a:lnTo>
                      <a:pt x="54" y="54"/>
                    </a:lnTo>
                    <a:lnTo>
                      <a:pt x="60" y="48"/>
                    </a:lnTo>
                    <a:lnTo>
                      <a:pt x="48" y="24"/>
                    </a:lnTo>
                    <a:lnTo>
                      <a:pt x="60" y="12"/>
                    </a:lnTo>
                    <a:lnTo>
                      <a:pt x="78" y="42"/>
                    </a:lnTo>
                    <a:lnTo>
                      <a:pt x="90" y="3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35" name="任意多边形 136334"/>
              <p:cNvSpPr/>
              <p:nvPr userDrawn="1"/>
            </p:nvSpPr>
            <p:spPr>
              <a:xfrm>
                <a:off x="898" y="2716"/>
                <a:ext cx="90" cy="84"/>
              </a:xfrm>
              <a:custGeom>
                <a:rect l="l" t="t" r="r" b="b"/>
                <a:pathLst>
                  <a:path w="90" h="84">
                    <a:moveTo>
                      <a:pt x="42" y="60"/>
                    </a:moveTo>
                    <a:lnTo>
                      <a:pt x="42" y="60"/>
                    </a:lnTo>
                    <a:lnTo>
                      <a:pt x="72" y="12"/>
                    </a:lnTo>
                    <a:lnTo>
                      <a:pt x="66" y="0"/>
                    </a:lnTo>
                    <a:lnTo>
                      <a:pt x="0" y="42"/>
                    </a:lnTo>
                    <a:lnTo>
                      <a:pt x="6" y="54"/>
                    </a:lnTo>
                    <a:lnTo>
                      <a:pt x="54" y="24"/>
                    </a:lnTo>
                    <a:lnTo>
                      <a:pt x="54" y="24"/>
                    </a:lnTo>
                    <a:lnTo>
                      <a:pt x="18" y="72"/>
                    </a:lnTo>
                    <a:lnTo>
                      <a:pt x="24" y="84"/>
                    </a:lnTo>
                    <a:lnTo>
                      <a:pt x="90" y="42"/>
                    </a:lnTo>
                    <a:lnTo>
                      <a:pt x="84" y="30"/>
                    </a:lnTo>
                    <a:lnTo>
                      <a:pt x="42" y="6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36" name="任意多边形 136335"/>
              <p:cNvSpPr/>
              <p:nvPr userDrawn="1"/>
            </p:nvSpPr>
            <p:spPr>
              <a:xfrm>
                <a:off x="7" y="3837"/>
                <a:ext cx="6" cy="12"/>
              </a:xfrm>
              <a:custGeom>
                <a:rect l="l" t="t" r="r" b="b"/>
                <a:pathLst>
                  <a:path w="6" h="12">
                    <a:moveTo>
                      <a:pt x="6" y="0"/>
                    </a:moveTo>
                    <a:lnTo>
                      <a:pt x="6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12"/>
                    </a:lnTo>
                    <a:lnTo>
                      <a:pt x="6" y="0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37" name="任意多边形 136336"/>
              <p:cNvSpPr/>
              <p:nvPr userDrawn="1"/>
            </p:nvSpPr>
            <p:spPr>
              <a:xfrm>
                <a:off x="7" y="2555"/>
                <a:ext cx="30" cy="48"/>
              </a:xfrm>
              <a:custGeom>
                <a:rect l="l" t="t" r="r" b="b"/>
                <a:pathLst>
                  <a:path w="30" h="48">
                    <a:moveTo>
                      <a:pt x="18" y="48"/>
                    </a:moveTo>
                    <a:lnTo>
                      <a:pt x="18" y="48"/>
                    </a:lnTo>
                    <a:lnTo>
                      <a:pt x="30" y="42"/>
                    </a:lnTo>
                    <a:lnTo>
                      <a:pt x="0" y="0"/>
                    </a:lnTo>
                    <a:lnTo>
                      <a:pt x="0" y="24"/>
                    </a:lnTo>
                    <a:lnTo>
                      <a:pt x="18" y="48"/>
                    </a:lnTo>
                    <a:lnTo>
                      <a:pt x="18" y="48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38" name="任意多边形 136337"/>
              <p:cNvSpPr/>
              <p:nvPr userDrawn="1"/>
            </p:nvSpPr>
            <p:spPr>
              <a:xfrm>
                <a:off x="7" y="3843"/>
                <a:ext cx="36" cy="66"/>
              </a:xfrm>
              <a:custGeom>
                <a:rect l="l" t="t" r="r" b="b"/>
                <a:pathLst>
                  <a:path w="36" h="66">
                    <a:moveTo>
                      <a:pt x="36" y="0"/>
                    </a:moveTo>
                    <a:lnTo>
                      <a:pt x="24" y="0"/>
                    </a:lnTo>
                    <a:lnTo>
                      <a:pt x="24" y="0"/>
                    </a:lnTo>
                    <a:lnTo>
                      <a:pt x="0" y="36"/>
                    </a:lnTo>
                    <a:lnTo>
                      <a:pt x="0" y="66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39" name="矩形 136338"/>
              <p:cNvSpPr/>
              <p:nvPr userDrawn="1"/>
            </p:nvSpPr>
            <p:spPr>
              <a:xfrm rot="244926">
                <a:off x="1177" y="3201"/>
                <a:ext cx="161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40" name="矩形 136339"/>
              <p:cNvSpPr/>
              <p:nvPr userDrawn="1"/>
            </p:nvSpPr>
            <p:spPr>
              <a:xfrm rot="-5598588">
                <a:off x="290" y="2386"/>
                <a:ext cx="138" cy="12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41" name="任意多边形 136340"/>
              <p:cNvSpPr/>
              <p:nvPr userDrawn="1"/>
            </p:nvSpPr>
            <p:spPr>
              <a:xfrm>
                <a:off x="139" y="3573"/>
                <a:ext cx="144" cy="154"/>
              </a:xfrm>
              <a:custGeom>
                <a:rect l="l" t="t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9" y="61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42" name="任意多边形 136341"/>
              <p:cNvSpPr/>
              <p:nvPr userDrawn="1"/>
            </p:nvSpPr>
            <p:spPr>
              <a:xfrm rot="-2857037">
                <a:off x="618" y="3550"/>
                <a:ext cx="68" cy="69"/>
              </a:xfrm>
              <a:custGeom>
                <a:rect l="l" t="t" r="r" b="b"/>
                <a:pathLst>
                  <a:path w="144" h="154">
                    <a:moveTo>
                      <a:pt x="0" y="102"/>
                    </a:moveTo>
                    <a:cubicBezTo>
                      <a:pt x="6" y="140"/>
                      <a:pt x="25" y="154"/>
                      <a:pt x="59" y="154"/>
                    </a:cubicBezTo>
                    <a:cubicBezTo>
                      <a:pt x="111" y="152"/>
                      <a:pt x="106" y="130"/>
                      <a:pt x="117" y="120"/>
                    </a:cubicBezTo>
                    <a:cubicBezTo>
                      <a:pt x="113" y="47"/>
                      <a:pt x="84" y="84"/>
                      <a:pt x="62" y="55"/>
                    </a:cubicBezTo>
                    <a:cubicBezTo>
                      <a:pt x="59" y="42"/>
                      <a:pt x="78" y="11"/>
                      <a:pt x="104" y="34"/>
                    </a:cubicBezTo>
                    <a:cubicBezTo>
                      <a:pt x="108" y="41"/>
                      <a:pt x="111" y="51"/>
                      <a:pt x="117" y="53"/>
                    </a:cubicBezTo>
                    <a:cubicBezTo>
                      <a:pt x="123" y="55"/>
                      <a:pt x="144" y="55"/>
                      <a:pt x="141" y="47"/>
                    </a:cubicBezTo>
                    <a:cubicBezTo>
                      <a:pt x="138" y="39"/>
                      <a:pt x="126" y="5"/>
                      <a:pt x="97" y="2"/>
                    </a:cubicBezTo>
                    <a:cubicBezTo>
                      <a:pt x="77" y="0"/>
                      <a:pt x="48" y="0"/>
                      <a:pt x="36" y="33"/>
                    </a:cubicBezTo>
                    <a:cubicBezTo>
                      <a:pt x="15" y="89"/>
                      <a:pt x="83" y="79"/>
                      <a:pt x="90" y="107"/>
                    </a:cubicBezTo>
                    <a:cubicBezTo>
                      <a:pt x="96" y="130"/>
                      <a:pt x="34" y="147"/>
                      <a:pt x="28" y="101"/>
                    </a:cubicBezTo>
                    <a:cubicBezTo>
                      <a:pt x="12" y="104"/>
                      <a:pt x="15" y="98"/>
                      <a:pt x="0" y="102"/>
                    </a:cubicBez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43" name="任意多边形 136342"/>
              <p:cNvSpPr/>
              <p:nvPr userDrawn="1"/>
            </p:nvSpPr>
            <p:spPr>
              <a:xfrm>
                <a:off x="235" y="2503"/>
                <a:ext cx="348" cy="1272"/>
              </a:xfrm>
              <a:custGeom>
                <a:rect l="l" t="t" r="r" b="b"/>
                <a:pathLst>
                  <a:path w="348" h="1272">
                    <a:moveTo>
                      <a:pt x="0" y="0"/>
                    </a:moveTo>
                    <a:lnTo>
                      <a:pt x="287" y="582"/>
                    </a:lnTo>
                    <a:lnTo>
                      <a:pt x="348" y="1272"/>
                    </a:lnTo>
                    <a:lnTo>
                      <a:pt x="54" y="676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2">
                      <a:gamma/>
                      <a:shade val="96863"/>
                      <a:invGamma/>
                      <a:alpha val="100000"/>
                    </a:schemeClr>
                  </a:gs>
                </a:gsLst>
                <a:lin ang="18900000" scaled="1"/>
              </a:gra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6344" name="椭圆 136343"/>
              <p:cNvSpPr/>
              <p:nvPr userDrawn="1"/>
            </p:nvSpPr>
            <p:spPr>
              <a:xfrm rot="-1684349">
                <a:off x="296" y="3047"/>
                <a:ext cx="221" cy="174"/>
              </a:xfrm>
              <a:prstGeom prst="ellipse">
                <a:avLst/>
              </a:prstGeom>
              <a:gradFill rotWithShape="0">
                <a:gsLst>
                  <a:gs pos="0">
                    <a:schemeClr val="bg2">
                      <a:gamma/>
                      <a:shade val="90980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90980"/>
                      <a:invGamma/>
                    </a:schemeClr>
                  </a:gs>
                </a:gsLst>
                <a:lin ang="18900000" scaled="1"/>
              </a:gra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anose="02010600030101010101" pitchFamily="2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36345" name="标题 136344"/>
          <p:cNvSpPr>
            <a:spLocks noGrp="1" noRot="1"/>
          </p:cNvSpPr>
          <p:nvPr>
            <p:ph type="title"/>
          </p:nvPr>
        </p:nvSpPr>
        <p:spPr>
          <a:xfrm>
            <a:off x="301625" y="228600"/>
            <a:ext cx="854075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36346" name="日期占位符 136345"/>
          <p:cNvSpPr>
            <a:spLocks noGrp="1"/>
          </p:cNvSpPr>
          <p:nvPr>
            <p:ph type="dt" sz="half" idx="2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6347" name="页脚占位符 136346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6348" name="灯片编号占位符 136347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36349" name="文本占位符 136348"/>
          <p:cNvSpPr>
            <a:spLocks noGrp="1" noRot="1"/>
          </p:cNvSpPr>
          <p:nvPr>
            <p:ph type="body" idx="1"/>
          </p:nvPr>
        </p:nvSpPr>
        <p:spPr>
          <a:xfrm>
            <a:off x="301625" y="1600200"/>
            <a:ext cx="8540750" cy="44989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effectLst>
            <a:outerShdw blurRad="38100" dist="38100" dir="2700000">
              <a:srgbClr val="C0C0C0"/>
            </a:outerShdw>
          </a:effectLst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pitchFamily="34" charset="0"/>
        <a:buChar char="►"/>
        <a:defRPr sz="3200" b="0" i="0" u="none" kern="1200" baseline="0">
          <a:solidFill>
            <a:schemeClr val="tx1"/>
          </a:solidFill>
          <a:effectLst>
            <a:outerShdw blurRad="38100" dist="38100" dir="2700000">
              <a:srgbClr val="C0C0C0"/>
            </a:outerShdw>
          </a:effectLst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" panose="05000000000000000000" pitchFamily="2" charset="2"/>
        <a:buChar char="§"/>
        <a:defRPr sz="2800" b="0" i="0" u="none" kern="1200" baseline="0">
          <a:solidFill>
            <a:schemeClr val="tx1"/>
          </a:solidFill>
          <a:effectLst>
            <a:outerShdw blurRad="38100" dist="38100" dir="2700000">
              <a:srgbClr val="C0C0C0"/>
            </a:outerShdw>
          </a:effectLst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pitchFamily="34" charset="0"/>
        <a:buChar char="►"/>
        <a:defRPr sz="2400" b="0" i="0" u="none" kern="1200" baseline="0">
          <a:solidFill>
            <a:schemeClr val="tx1"/>
          </a:solidFill>
          <a:effectLst>
            <a:outerShdw blurRad="38100" dist="38100" dir="2700000">
              <a:srgbClr val="C0C0C0"/>
            </a:outerShdw>
          </a:effectLst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Tx/>
        <a:buFont typeface="Wingdings" panose="05000000000000000000" pitchFamily="2" charset="2"/>
        <a:buChar char="§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C0C0C0"/>
            </a:outerShdw>
          </a:effectLst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pitchFamily="34" charset="0"/>
        <a:buChar char="►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C0C0C0"/>
            </a:outerShdw>
          </a:effectLst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pitchFamily="34" charset="0"/>
        <a:buChar char="►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C0C0C0"/>
            </a:outerShdw>
          </a:effectLst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pitchFamily="34" charset="0"/>
        <a:buChar char="►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C0C0C0"/>
            </a:outerShdw>
          </a:effectLst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pitchFamily="34" charset="0"/>
        <a:buChar char="►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C0C0C0"/>
            </a:outerShdw>
          </a:effectLst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0000"/>
        <a:buFont typeface="Arial" pitchFamily="34" charset="0"/>
        <a:buChar char="►"/>
        <a:defRPr sz="2000" b="0" i="0" u="none" kern="1200" baseline="0">
          <a:solidFill>
            <a:schemeClr val="tx1"/>
          </a:solidFill>
          <a:effectLst>
            <a:outerShdw blurRad="38100" dist="38100" dir="2700000">
              <a:srgbClr val="C0C0C0"/>
            </a:outerShdw>
          </a:effectLst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1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sp>
        <p:nvSpPr>
          <p:cNvPr id="123906" name="标题 123905"/>
          <p:cNvSpPr>
            <a:spLocks noGrp="1" noRot="1"/>
          </p:cNvSpPr>
          <p:nvPr>
            <p:ph type="title"/>
          </p:nvPr>
        </p:nvSpPr>
        <p:spPr>
          <a:xfrm>
            <a:off x="301625" y="609600"/>
            <a:ext cx="854075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23907" name="文本占位符 123906"/>
          <p:cNvSpPr>
            <a:spLocks noGrp="1" noRot="1"/>
          </p:cNvSpPr>
          <p:nvPr>
            <p:ph type="body" idx="1"/>
          </p:nvPr>
        </p:nvSpPr>
        <p:spPr>
          <a:xfrm>
            <a:off x="301625" y="1905000"/>
            <a:ext cx="8540750" cy="4194175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23908" name="日期占位符 123907"/>
          <p:cNvSpPr>
            <a:spLocks noGrp="1"/>
          </p:cNvSpPr>
          <p:nvPr>
            <p:ph type="dt" sz="half" idx="2"/>
          </p:nvPr>
        </p:nvSpPr>
        <p:spPr>
          <a:xfrm>
            <a:off x="301625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3909" name="页脚占位符 12390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123910" name="灯片编号占位符 123909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289175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sz="1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  <a:ea typeface="宋体" panose="02010600030101010101" pitchFamily="2" charset="-122"/>
              </a:rPr>
              <a:t/>
            </a:fld>
            <a:endParaRPr lang="zh-CN" altLang="en-US">
              <a:latin typeface="Arial" pitchFamily="34" charset="0"/>
              <a:ea typeface="宋体" panose="02010600030101010101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75000"/>
        <a:buFont typeface="Wingdings" panose="05000000000000000000" pitchFamily="2" charset="2"/>
        <a:buChar char="v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Wingdings" panose="05000000000000000000" pitchFamily="2" charset="2"/>
        <a:buChar char="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anose="05000000000000000000" pitchFamily="2" charset="2"/>
        <a:buChar char="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v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hyperlink" Target="http://baike.baidu.com/view/14428.htm" TargetMode="External" /><Relationship Id="rId11" Type="http://schemas.openxmlformats.org/officeDocument/2006/relationships/image" Target="../media/image3.jpeg" /><Relationship Id="rId2" Type="http://schemas.openxmlformats.org/officeDocument/2006/relationships/hyperlink" Target="http://baike.baidu.com/view/890328.htm" TargetMode="External" /><Relationship Id="rId3" Type="http://schemas.openxmlformats.org/officeDocument/2006/relationships/hyperlink" Target="http://baike.baidu.com/view/148446.htm" TargetMode="External" /><Relationship Id="rId4" Type="http://schemas.openxmlformats.org/officeDocument/2006/relationships/hyperlink" Target="http://baike.baidu.com/view/148448.htm" TargetMode="External" /><Relationship Id="rId5" Type="http://schemas.openxmlformats.org/officeDocument/2006/relationships/hyperlink" Target="http://baike.baidu.com/view/613831.htm" TargetMode="External" /><Relationship Id="rId6" Type="http://schemas.openxmlformats.org/officeDocument/2006/relationships/hyperlink" Target="http://baike.baidu.com/view/168188.htm" TargetMode="External" /><Relationship Id="rId7" Type="http://schemas.openxmlformats.org/officeDocument/2006/relationships/hyperlink" Target="http://baike.baidu.com/view/780825.htm" TargetMode="External" /><Relationship Id="rId8" Type="http://schemas.openxmlformats.org/officeDocument/2006/relationships/hyperlink" Target="http://baike.baidu.com/view/159193.htm" TargetMode="External" /><Relationship Id="rId9" Type="http://schemas.openxmlformats.org/officeDocument/2006/relationships/hyperlink" Target="http://baike.baidu.com/view/873536.htm" TargetMode="Externa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hyperlink" Target="http://baike.baidu.com/view/802824.htm" TargetMode="External" /><Relationship Id="rId3" Type="http://schemas.openxmlformats.org/officeDocument/2006/relationships/hyperlink" Target="http://baike.baidu.com/view/643235.htm" TargetMode="External" /><Relationship Id="rId4" Type="http://schemas.openxmlformats.org/officeDocument/2006/relationships/hyperlink" Target="http://baike.baidu.com/view/1258185.htm" TargetMode="External" /><Relationship Id="rId5" Type="http://schemas.openxmlformats.org/officeDocument/2006/relationships/image" Target="../media/image4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hyperlink" Target="http://baike.baidu.com/view/332113.htm" TargetMode="External" /><Relationship Id="rId3" Type="http://schemas.openxmlformats.org/officeDocument/2006/relationships/hyperlink" Target="http://baike.baidu.com/view/1404845.htm" TargetMode="External" /><Relationship Id="rId4" Type="http://schemas.openxmlformats.org/officeDocument/2006/relationships/hyperlink" Target="http://baike.baidu.com/view/979817.htm" TargetMode="External" /><Relationship Id="rId5" Type="http://schemas.openxmlformats.org/officeDocument/2006/relationships/hyperlink" Target="http://baike.baidu.com/view/6269.htm" TargetMode="External" /><Relationship Id="rId6" Type="http://schemas.openxmlformats.org/officeDocument/2006/relationships/hyperlink" Target="http://baike.baidu.com/view/35377.htm" TargetMode="External" /><Relationship Id="rId7" Type="http://schemas.openxmlformats.org/officeDocument/2006/relationships/hyperlink" Target="http://baike.baidu.com/subview/44171/15367322.htm" TargetMode="External" /><Relationship Id="rId8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hyperlink" Target="http://baike.baidu.com/view/327717.htm" TargetMode="External" /><Relationship Id="rId3" Type="http://schemas.openxmlformats.org/officeDocument/2006/relationships/hyperlink" Target="http://baike.baidu.com/view/829520.htm" TargetMode="External" /><Relationship Id="rId4" Type="http://schemas.openxmlformats.org/officeDocument/2006/relationships/hyperlink" Target="http://baike.baidu.com/view/296195.htm" TargetMode="External" /><Relationship Id="rId5" Type="http://schemas.openxmlformats.org/officeDocument/2006/relationships/hyperlink" Target="http://baike.baidu.com/view/464199.htm" TargetMode="External" /><Relationship Id="rId6" Type="http://schemas.openxmlformats.org/officeDocument/2006/relationships/hyperlink" Target="http://baike.baidu.com/view/3386444.htm" TargetMode="External" /><Relationship Id="rId7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0405102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9292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标题 2049"/>
          <p:cNvSpPr>
            <a:spLocks noGrp="1" noRot="1"/>
          </p:cNvSpPr>
          <p:nvPr>
            <p:ph type="title"/>
          </p:nvPr>
        </p:nvSpPr>
        <p:spPr>
          <a:xfrm>
            <a:off x="468313" y="0"/>
            <a:ext cx="8229600" cy="1143000"/>
          </a:xfrm>
        </p:spPr>
        <p:txBody>
          <a:bodyPr anchor="ctr" anchorCtr="0"/>
          <a:lstStyle/>
          <a:p>
            <a:r>
              <a:rPr lang="zh-CN" altLang="en-US" sz="6000" b="1" i="1">
                <a:solidFill>
                  <a:schemeClr val="accent1"/>
                </a:solidFill>
                <a:effectLst>
                  <a:outerShdw blurRad="38100" dist="38100" dir="2700000">
                    <a:srgbClr val="000000"/>
                  </a:outerShdw>
                </a:effectLst>
              </a:rPr>
              <a:t>抗战第一先驱</a:t>
            </a:r>
            <a:r>
              <a:rPr lang="en-US" altLang="zh-CN" sz="6000" b="1" i="1">
                <a:solidFill>
                  <a:schemeClr val="accent1"/>
                </a:solidFill>
                <a:effectLst>
                  <a:outerShdw blurRad="38100" dist="38100" dir="2700000">
                    <a:srgbClr val="000000"/>
                  </a:outerShdw>
                </a:effectLst>
              </a:rPr>
              <a:t>~</a:t>
            </a:r>
            <a:r>
              <a:rPr lang="zh-CN" altLang="en-US" sz="6000" b="1" i="1">
                <a:solidFill>
                  <a:schemeClr val="accent1"/>
                </a:solidFill>
                <a:effectLst>
                  <a:outerShdw blurRad="38100" dist="38100" dir="2700000">
                    <a:srgbClr val="000000"/>
                  </a:outerShdw>
                </a:effectLst>
              </a:rPr>
              <a:t>川军</a:t>
            </a:r>
            <a:endParaRPr lang="zh-CN" altLang="en-US" sz="6000" b="1" i="1">
              <a:solidFill>
                <a:schemeClr val="accent1"/>
              </a:solidFill>
              <a:effectLst>
                <a:outerShdw blurRad="38100" dist="38100" dir="2700000">
                  <a:srgbClr val="000000"/>
                </a:outerShdw>
              </a:effectLst>
            </a:endParaRPr>
          </a:p>
        </p:txBody>
      </p:sp>
      <p:sp>
        <p:nvSpPr>
          <p:cNvPr id="2051" name="文本占位符 2050"/>
          <p:cNvSpPr>
            <a:spLocks noGrp="1" noRot="1"/>
          </p:cNvSpPr>
          <p:nvPr>
            <p:ph type="body" sz="half" idx="4294967295"/>
          </p:nvPr>
        </p:nvSpPr>
        <p:spPr>
          <a:xfrm>
            <a:off x="323850" y="1916113"/>
            <a:ext cx="4191000" cy="4194175"/>
          </a:xfrm>
        </p:spPr>
        <p:txBody>
          <a:bodyPr/>
          <a:lstStyle/>
          <a:p>
            <a:pPr>
              <a:lnSpc>
                <a:spcPct val="90000"/>
              </a:lnSpc>
              <a:buClr>
                <a:schemeClr val="hlink"/>
              </a:buClr>
              <a:buSzPct val="80000"/>
              <a:buFont typeface="Arial" pitchFamily="34" charset="0"/>
            </a:pPr>
            <a:r>
              <a:rPr lang="en-US" altLang="zh-CN" sz="2000"/>
              <a:t>   </a:t>
            </a:r>
            <a:endParaRPr lang="en-US" altLang="zh-CN" sz="2000"/>
          </a:p>
          <a:p>
            <a:pPr>
              <a:lnSpc>
                <a:spcPct val="90000"/>
              </a:lnSpc>
              <a:buClr>
                <a:schemeClr val="hlink"/>
              </a:buClr>
              <a:buSzPct val="80000"/>
              <a:buFont typeface="Arial" pitchFamily="34" charset="0"/>
            </a:pPr>
            <a:endParaRPr lang="en-US" altLang="zh-CN" sz="2000"/>
          </a:p>
          <a:p>
            <a:pPr>
              <a:lnSpc>
                <a:spcPct val="90000"/>
              </a:lnSpc>
              <a:buClr>
                <a:schemeClr val="hlink"/>
              </a:buClr>
              <a:buSzPct val="80000"/>
              <a:buFont typeface="Arial" pitchFamily="34" charset="0"/>
            </a:pPr>
            <a:endParaRPr lang="en-US" altLang="zh-CN" sz="2000"/>
          </a:p>
          <a:p>
            <a:pPr>
              <a:lnSpc>
                <a:spcPct val="90000"/>
              </a:lnSpc>
              <a:buClr>
                <a:schemeClr val="hlink"/>
              </a:buClr>
              <a:buSzPct val="80000"/>
              <a:buFont typeface="Arial" pitchFamily="34" charset="0"/>
            </a:pPr>
            <a:endParaRPr lang="en-US" altLang="zh-CN" sz="2000"/>
          </a:p>
          <a:p>
            <a:pPr>
              <a:lnSpc>
                <a:spcPct val="90000"/>
              </a:lnSpc>
              <a:buClr>
                <a:schemeClr val="hlink"/>
              </a:buClr>
              <a:buSzPct val="80000"/>
              <a:buFont typeface="Arial" pitchFamily="34" charset="0"/>
            </a:pPr>
            <a:endParaRPr lang="en-US" altLang="zh-CN" sz="2000"/>
          </a:p>
          <a:p>
            <a:pPr>
              <a:lnSpc>
                <a:spcPct val="90000"/>
              </a:lnSpc>
              <a:buClr>
                <a:schemeClr val="hlink"/>
              </a:buClr>
              <a:buSzPct val="80000"/>
              <a:buFont typeface="Arial" pitchFamily="34" charset="0"/>
            </a:pPr>
            <a:endParaRPr lang="en-US" altLang="zh-CN" sz="2000"/>
          </a:p>
          <a:p>
            <a:pPr>
              <a:lnSpc>
                <a:spcPct val="90000"/>
              </a:lnSpc>
              <a:buClr>
                <a:schemeClr val="hlink"/>
              </a:buClr>
              <a:buSzPct val="80000"/>
              <a:buFont typeface="Arial" pitchFamily="34" charset="0"/>
            </a:pPr>
            <a:r>
              <a:rPr lang="en-US" altLang="zh-CN" sz="2000" b="1"/>
              <a:t>                           </a:t>
            </a:r>
            <a:r>
              <a:rPr lang="en-US" altLang="zh-CN" sz="2000"/>
              <a:t>                </a:t>
            </a:r>
            <a:endParaRPr lang="en-US" altLang="zh-CN" sz="2000"/>
          </a:p>
        </p:txBody>
      </p:sp>
      <p:sp>
        <p:nvSpPr>
          <p:cNvPr id="2055" name="文本占位符 2054"/>
          <p:cNvSpPr>
            <a:spLocks noGrp="1" noRot="1"/>
          </p:cNvSpPr>
          <p:nvPr>
            <p:ph type="body" sz="half" idx="4294967295"/>
          </p:nvPr>
        </p:nvSpPr>
        <p:spPr>
          <a:xfrm>
            <a:off x="4643438" y="1557338"/>
            <a:ext cx="4038600" cy="4525962"/>
          </a:xfrm>
        </p:spPr>
        <p:txBody>
          <a:bodyPr/>
          <a:lstStyle/>
          <a:p>
            <a:pPr>
              <a:lnSpc>
                <a:spcPct val="90000"/>
              </a:lnSpc>
              <a:buClr>
                <a:schemeClr val="hlink"/>
              </a:buClr>
              <a:buSzPct val="80000"/>
              <a:buFont typeface="Arial" pitchFamily="34" charset="0"/>
            </a:pPr>
            <a:r>
              <a:rPr lang="zh-CN" altLang="en-US" sz="2000"/>
              <a:t>川军，是对民国时期四川地方军队的称谓。与其它的地方派系不同的是，川军从来没有形成一个统一的体系，早期的有</a:t>
            </a:r>
            <a:r>
              <a:rPr lang="zh-CN" altLang="en-US" sz="2000">
                <a:hlinkClick r:id="rId2"/>
              </a:rPr>
              <a:t>刘存厚</a:t>
            </a:r>
            <a:r>
              <a:rPr lang="zh-CN" altLang="en-US" sz="2000"/>
              <a:t>、</a:t>
            </a:r>
            <a:r>
              <a:rPr lang="zh-CN" altLang="en-US" sz="2000">
                <a:hlinkClick r:id="rId3"/>
              </a:rPr>
              <a:t>熊克武</a:t>
            </a:r>
            <a:r>
              <a:rPr lang="zh-CN" altLang="en-US" sz="2000"/>
              <a:t>当权，中晚期的有</a:t>
            </a:r>
            <a:r>
              <a:rPr lang="zh-CN" altLang="en-US" sz="2000">
                <a:hlinkClick r:id="rId4"/>
              </a:rPr>
              <a:t>刘湘</a:t>
            </a:r>
            <a:r>
              <a:rPr lang="zh-CN" altLang="en-US" sz="2000"/>
              <a:t>主政，刘湘死后。川军形成</a:t>
            </a:r>
            <a:r>
              <a:rPr lang="zh-CN" altLang="en-US" sz="2000">
                <a:hlinkClick r:id="rId5"/>
              </a:rPr>
              <a:t>邓锡侯</a:t>
            </a:r>
            <a:r>
              <a:rPr lang="zh-CN" altLang="en-US" sz="2000"/>
              <a:t>、</a:t>
            </a:r>
            <a:r>
              <a:rPr lang="zh-CN" altLang="en-US" sz="2000">
                <a:hlinkClick r:id="rId6"/>
              </a:rPr>
              <a:t>杨森</a:t>
            </a:r>
            <a:r>
              <a:rPr lang="zh-CN" altLang="en-US" sz="2000"/>
              <a:t>、</a:t>
            </a:r>
            <a:r>
              <a:rPr lang="zh-CN" altLang="en-US" sz="2000">
                <a:hlinkClick r:id="rId7"/>
              </a:rPr>
              <a:t>潘文华</a:t>
            </a:r>
            <a:r>
              <a:rPr lang="zh-CN" altLang="en-US" sz="2000"/>
              <a:t>、</a:t>
            </a:r>
            <a:r>
              <a:rPr lang="zh-CN" altLang="en-US" sz="2000">
                <a:hlinkClick r:id="rId8"/>
              </a:rPr>
              <a:t>刘文辉</a:t>
            </a:r>
            <a:r>
              <a:rPr lang="zh-CN" altLang="en-US" sz="2000"/>
              <a:t>、</a:t>
            </a:r>
            <a:r>
              <a:rPr lang="zh-CN" altLang="en-US" sz="2000">
                <a:hlinkClick r:id="rId9"/>
              </a:rPr>
              <a:t>王陵基</a:t>
            </a:r>
            <a:r>
              <a:rPr lang="zh-CN" altLang="en-US" sz="2000"/>
              <a:t>五个上将争雄的局面。在抗日战争中四川承担了全国</a:t>
            </a:r>
            <a:r>
              <a:rPr lang="en-US" altLang="zh-CN" sz="2000"/>
              <a:t>30%</a:t>
            </a:r>
            <a:r>
              <a:rPr lang="zh-CN" altLang="en-US" sz="2000"/>
              <a:t>的财政税收和</a:t>
            </a:r>
            <a:r>
              <a:rPr lang="en-US" altLang="zh-CN" sz="2000"/>
              <a:t>40%</a:t>
            </a:r>
            <a:r>
              <a:rPr lang="zh-CN" altLang="en-US" sz="2000"/>
              <a:t>的抗战兵力，重庆抗日胜利纪功碑书写着川军这一华彩乐章，</a:t>
            </a:r>
            <a:r>
              <a:rPr lang="zh-CN" altLang="en-US" sz="2000">
                <a:hlinkClick r:id="rId10"/>
              </a:rPr>
              <a:t>李宗仁</a:t>
            </a:r>
            <a:r>
              <a:rPr lang="zh-CN" altLang="en-US" sz="2000"/>
              <a:t>将军曾评价道：“</a:t>
            </a:r>
            <a:r>
              <a:rPr lang="zh-CN" altLang="en-US" sz="2000" b="1"/>
              <a:t>八年抗战，川军之功，殊不可没。</a:t>
            </a:r>
            <a:r>
              <a:rPr lang="zh-CN" altLang="en-US" sz="2000"/>
              <a:t>” </a:t>
            </a:r>
            <a:endParaRPr lang="zh-CN" altLang="en-US" sz="2000"/>
          </a:p>
        </p:txBody>
      </p:sp>
      <p:pic>
        <p:nvPicPr>
          <p:cNvPr id="2054" name="图片 2053" descr="川军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23850" y="1196975"/>
            <a:ext cx="3632200" cy="54451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056" name="TextBox 2055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rgbClr val="FFFFFF"/>
            </a:gs>
            <a:gs pos="100000">
              <a:srgbClr val="FFFFFF">
                <a:gamma/>
                <a:shade val="46275"/>
                <a:invGamma/>
              </a:srgb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9" name="标题 3078"/>
          <p:cNvSpPr>
            <a:spLocks noGrp="1" noRot="1"/>
          </p:cNvSpPr>
          <p:nvPr>
            <p:ph type="title"/>
          </p:nvPr>
        </p:nvSpPr>
        <p:spPr>
          <a:xfrm>
            <a:off x="250825" y="404813"/>
            <a:ext cx="8540750" cy="1143000"/>
          </a:xfrm>
        </p:spPr>
        <p:txBody>
          <a:bodyPr anchor="ctr" anchorCtr="0"/>
          <a:lstStyle/>
          <a:p>
            <a:r>
              <a:rPr lang="zh-CN" altLang="en-US" sz="6000" b="1">
                <a:solidFill>
                  <a:schemeClr val="accent2"/>
                </a:solidFill>
              </a:rPr>
              <a:t>川军早期领袖</a:t>
            </a:r>
            <a:endParaRPr lang="zh-CN" altLang="en-US" sz="6000" b="1">
              <a:solidFill>
                <a:schemeClr val="accent2"/>
              </a:solidFill>
            </a:endParaRPr>
          </a:p>
        </p:txBody>
      </p:sp>
      <p:sp>
        <p:nvSpPr>
          <p:cNvPr id="3080" name="文本占位符 3079"/>
          <p:cNvSpPr>
            <a:spLocks noGrp="1" noRot="1"/>
          </p:cNvSpPr>
          <p:nvPr>
            <p:ph type="body" sz="half" idx="4294967295"/>
          </p:nvPr>
        </p:nvSpPr>
        <p:spPr>
          <a:xfrm>
            <a:off x="350838" y="1954213"/>
            <a:ext cx="4184650" cy="4140200"/>
          </a:xfrm>
        </p:spPr>
        <p:txBody>
          <a:bodyPr/>
          <a:lstStyle/>
          <a:p>
            <a:pPr>
              <a:buClr>
                <a:schemeClr val="hlink"/>
              </a:buClr>
              <a:buSzPct val="75000"/>
              <a:buFont typeface="Wingdings" panose="05000000000000000000" pitchFamily="2" charset="2"/>
            </a:pPr>
            <a:endParaRPr sz="2800"/>
          </a:p>
        </p:txBody>
      </p:sp>
      <p:sp>
        <p:nvSpPr>
          <p:cNvPr id="3081" name="文本占位符 3080"/>
          <p:cNvSpPr>
            <a:spLocks noGrp="1" noRot="1"/>
          </p:cNvSpPr>
          <p:nvPr>
            <p:ph type="body" sz="half" idx="4294967295"/>
          </p:nvPr>
        </p:nvSpPr>
        <p:spPr>
          <a:xfrm>
            <a:off x="4651375" y="1905000"/>
            <a:ext cx="4191000" cy="4194175"/>
          </a:xfrm>
        </p:spPr>
        <p:txBody>
          <a:bodyPr/>
          <a:lstStyle/>
          <a:p>
            <a:pPr>
              <a:lnSpc>
                <a:spcPct val="80000"/>
              </a:lnSpc>
              <a:buClr>
                <a:schemeClr val="hlink"/>
              </a:buClr>
              <a:buSzPct val="75000"/>
              <a:buFont typeface="Wingdings" panose="05000000000000000000" pitchFamily="2" charset="2"/>
            </a:pPr>
            <a:r>
              <a:rPr lang="zh-CN" altLang="en-US" sz="2000"/>
              <a:t>刘存厚（</a:t>
            </a:r>
            <a:r>
              <a:rPr lang="en-US" altLang="zh-CN" sz="2000"/>
              <a:t>1885</a:t>
            </a:r>
            <a:r>
              <a:rPr lang="zh-CN" altLang="en-US" sz="2000"/>
              <a:t>－</a:t>
            </a:r>
            <a:r>
              <a:rPr lang="en-US" altLang="zh-CN" sz="2000"/>
              <a:t>1960</a:t>
            </a:r>
            <a:r>
              <a:rPr lang="zh-CN" altLang="en-US" sz="2000"/>
              <a:t>），字积之，四川</a:t>
            </a:r>
            <a:r>
              <a:rPr lang="zh-CN" altLang="en-US" sz="2000">
                <a:hlinkClick r:id="rId2"/>
              </a:rPr>
              <a:t>简州</a:t>
            </a:r>
            <a:r>
              <a:rPr lang="zh-CN" altLang="en-US" sz="2000"/>
              <a:t>（今</a:t>
            </a:r>
            <a:r>
              <a:rPr lang="zh-CN" altLang="en-US" sz="2000">
                <a:hlinkClick r:id="rId3"/>
              </a:rPr>
              <a:t>简阳</a:t>
            </a:r>
            <a:r>
              <a:rPr lang="zh-CN" altLang="en-US" sz="2000"/>
              <a:t>市）人，民国陆军上将，川军领导人之一。毕业于</a:t>
            </a:r>
            <a:r>
              <a:rPr lang="zh-CN" altLang="en-US" sz="2000">
                <a:hlinkClick r:id="rId4"/>
              </a:rPr>
              <a:t>日本陆军士官学校</a:t>
            </a:r>
            <a:r>
              <a:rPr lang="zh-CN" altLang="en-US" sz="2000"/>
              <a:t>步兵科，回国后任职于云南武备学堂，并加入中国同盟会，参与光复云南。</a:t>
            </a:r>
            <a:r>
              <a:rPr lang="en-US" altLang="zh-CN" sz="2000"/>
              <a:t>1915</a:t>
            </a:r>
            <a:r>
              <a:rPr lang="zh-CN" altLang="en-US" sz="2000"/>
              <a:t>年参加护国战争，任四川护国军总司令、肇庆军务院抚军。</a:t>
            </a:r>
            <a:r>
              <a:rPr lang="en-US" altLang="zh-CN" sz="2000"/>
              <a:t>1917</a:t>
            </a:r>
            <a:r>
              <a:rPr lang="zh-CN" altLang="en-US" sz="2000"/>
              <a:t>年后任四川督军。</a:t>
            </a:r>
            <a:r>
              <a:rPr lang="en-US" altLang="zh-CN" sz="2000"/>
              <a:t>1923</a:t>
            </a:r>
            <a:r>
              <a:rPr lang="zh-CN" altLang="en-US" sz="2000"/>
              <a:t>年后任川陕边防督办兼四川陆军检阅使。</a:t>
            </a:r>
            <a:r>
              <a:rPr lang="en-US" altLang="zh-CN" sz="2000"/>
              <a:t>1927</a:t>
            </a:r>
            <a:r>
              <a:rPr lang="zh-CN" altLang="en-US" sz="2000"/>
              <a:t>年后任国民党政府第二十三军军长。</a:t>
            </a:r>
            <a:r>
              <a:rPr lang="en-US" altLang="zh-CN" sz="2000"/>
              <a:t>1933</a:t>
            </a:r>
            <a:r>
              <a:rPr lang="zh-CN" altLang="en-US" sz="2000"/>
              <a:t>年在四川参加“围剿”中国工农红军。后长期在原籍寓居。</a:t>
            </a:r>
            <a:r>
              <a:rPr lang="en-US" altLang="zh-CN" sz="2000"/>
              <a:t>1949</a:t>
            </a:r>
            <a:r>
              <a:rPr lang="zh-CN" altLang="en-US" sz="2000"/>
              <a:t>年到台湾，任“总统府”国策顾问。著有</a:t>
            </a:r>
            <a:r>
              <a:rPr lang="en-US" altLang="zh-CN" sz="2000"/>
              <a:t>《</a:t>
            </a:r>
            <a:r>
              <a:rPr lang="zh-CN" altLang="en-US" sz="2000"/>
              <a:t>云南光复记</a:t>
            </a:r>
            <a:r>
              <a:rPr lang="en-US" altLang="zh-CN" sz="2000"/>
              <a:t>》</a:t>
            </a:r>
            <a:r>
              <a:rPr lang="zh-CN" altLang="en-US" sz="2000"/>
              <a:t>、</a:t>
            </a:r>
            <a:r>
              <a:rPr lang="en-US" altLang="zh-CN" sz="2000"/>
              <a:t>《</a:t>
            </a:r>
            <a:r>
              <a:rPr lang="zh-CN" altLang="en-US" sz="2000"/>
              <a:t>护国川军战纪</a:t>
            </a:r>
            <a:r>
              <a:rPr lang="en-US" altLang="zh-CN" sz="2000"/>
              <a:t>》</a:t>
            </a:r>
            <a:r>
              <a:rPr lang="zh-CN" altLang="en-US" sz="2000"/>
              <a:t>、</a:t>
            </a:r>
            <a:r>
              <a:rPr lang="en-US" altLang="zh-CN" sz="2000"/>
              <a:t>《</a:t>
            </a:r>
            <a:r>
              <a:rPr lang="zh-CN" altLang="en-US" sz="2000"/>
              <a:t>蜀军志</a:t>
            </a:r>
            <a:r>
              <a:rPr lang="en-US" altLang="zh-CN" sz="2000"/>
              <a:t>》</a:t>
            </a:r>
            <a:r>
              <a:rPr lang="zh-CN" altLang="en-US" sz="2000"/>
              <a:t>等。 </a:t>
            </a:r>
            <a:endParaRPr lang="zh-CN" altLang="en-US" sz="2000"/>
          </a:p>
        </p:txBody>
      </p:sp>
      <p:pic>
        <p:nvPicPr>
          <p:cNvPr id="3082" name="图片 3081" descr="川军早期领袖 刘存厚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0113" y="1628775"/>
            <a:ext cx="2951162" cy="45370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标题 4097"/>
          <p:cNvSpPr>
            <a:spLocks noGrp="1" noRot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 anchor="ctr" anchorCtr="0"/>
          <a:lstStyle/>
          <a:p>
            <a:r>
              <a:rPr lang="zh-CN" altLang="en-US" sz="6000" b="1">
                <a:solidFill>
                  <a:schemeClr val="accent2"/>
                </a:solidFill>
              </a:rPr>
              <a:t>川军中后期领袖</a:t>
            </a:r>
            <a:endParaRPr lang="zh-CN" altLang="en-US" sz="6000" b="1">
              <a:solidFill>
                <a:schemeClr val="accent2"/>
              </a:solidFill>
            </a:endParaRPr>
          </a:p>
        </p:txBody>
      </p:sp>
      <p:sp>
        <p:nvSpPr>
          <p:cNvPr id="4100" name="文本占位符 4099"/>
          <p:cNvSpPr>
            <a:spLocks noGrp="1" noRot="1"/>
          </p:cNvSpPr>
          <p:nvPr>
            <p:ph type="body" sz="half" idx="4294967295"/>
          </p:nvPr>
        </p:nvSpPr>
        <p:spPr>
          <a:xfrm>
            <a:off x="301625" y="1905000"/>
            <a:ext cx="4191000" cy="4194175"/>
          </a:xfrm>
        </p:spPr>
        <p:txBody>
          <a:bodyPr/>
          <a:lstStyle/>
          <a:p>
            <a:pPr>
              <a:lnSpc>
                <a:spcPct val="90000"/>
              </a:lnSpc>
              <a:buClr>
                <a:schemeClr val="hlink"/>
              </a:buClr>
              <a:buSzPct val="75000"/>
              <a:buFont typeface="Wingdings" panose="05000000000000000000" pitchFamily="2" charset="2"/>
            </a:pPr>
            <a:endParaRPr sz="2000"/>
          </a:p>
        </p:txBody>
      </p:sp>
      <p:sp>
        <p:nvSpPr>
          <p:cNvPr id="4101" name="文本占位符 4100"/>
          <p:cNvSpPr>
            <a:spLocks noGrp="1" noRot="1"/>
          </p:cNvSpPr>
          <p:nvPr>
            <p:ph type="body" sz="half" idx="4294967295"/>
          </p:nvPr>
        </p:nvSpPr>
        <p:spPr>
          <a:xfrm>
            <a:off x="4651375" y="1905000"/>
            <a:ext cx="4191000" cy="4194175"/>
          </a:xfrm>
        </p:spPr>
        <p:txBody>
          <a:bodyPr/>
          <a:lstStyle/>
          <a:p>
            <a:pPr>
              <a:lnSpc>
                <a:spcPct val="90000"/>
              </a:lnSpc>
              <a:buClr>
                <a:schemeClr val="hlink"/>
              </a:buClr>
              <a:buSzPct val="75000"/>
              <a:buFont typeface="Wingdings" panose="05000000000000000000" pitchFamily="2" charset="2"/>
            </a:pPr>
            <a:r>
              <a:rPr lang="zh-CN" altLang="en-US" sz="2000"/>
              <a:t>刘湘（</a:t>
            </a:r>
            <a:r>
              <a:rPr lang="en-US" altLang="zh-CN" sz="2000"/>
              <a:t>1888</a:t>
            </a:r>
            <a:r>
              <a:rPr lang="zh-CN" altLang="en-US" sz="2000"/>
              <a:t>年</a:t>
            </a:r>
            <a:r>
              <a:rPr lang="en-US" altLang="zh-CN" sz="2000">
                <a:latin typeface="Arial" pitchFamily="34" charset="0"/>
              </a:rPr>
              <a:t>—</a:t>
            </a:r>
            <a:r>
              <a:rPr lang="en-US" altLang="zh-CN" sz="2000"/>
              <a:t>1938</a:t>
            </a:r>
            <a:r>
              <a:rPr lang="zh-CN" altLang="en-US" sz="2000"/>
              <a:t>年），又名元勋，字甫澄，法号玉宪，汉族，生于</a:t>
            </a:r>
            <a:r>
              <a:rPr lang="en-US" altLang="zh-CN" sz="2000"/>
              <a:t>1888</a:t>
            </a:r>
            <a:r>
              <a:rPr lang="zh-CN" altLang="en-US" sz="2000"/>
              <a:t>年</a:t>
            </a:r>
            <a:r>
              <a:rPr lang="en-US" altLang="zh-CN" sz="2000"/>
              <a:t>7</a:t>
            </a:r>
            <a:r>
              <a:rPr lang="zh-CN" altLang="en-US" sz="2000"/>
              <a:t>月</a:t>
            </a:r>
            <a:r>
              <a:rPr lang="en-US" altLang="zh-CN" sz="2000"/>
              <a:t>1</a:t>
            </a:r>
            <a:r>
              <a:rPr lang="zh-CN" altLang="en-US" sz="2000"/>
              <a:t>日，四川</a:t>
            </a:r>
            <a:r>
              <a:rPr lang="zh-CN" altLang="en-US" sz="2000">
                <a:hlinkClick r:id="rId2"/>
              </a:rPr>
              <a:t>大邑</a:t>
            </a:r>
            <a:r>
              <a:rPr lang="zh-CN" altLang="en-US" sz="2000"/>
              <a:t>人，民国时期的</a:t>
            </a:r>
            <a:r>
              <a:rPr lang="zh-CN" altLang="en-US" sz="2000">
                <a:hlinkClick r:id="rId3"/>
              </a:rPr>
              <a:t>四川军阀</a:t>
            </a:r>
            <a:r>
              <a:rPr lang="zh-CN" altLang="en-US" sz="2000"/>
              <a:t>，国民革命军陆军</a:t>
            </a:r>
            <a:r>
              <a:rPr lang="zh-CN" altLang="en-US" sz="2000">
                <a:hlinkClick r:id="rId4"/>
              </a:rPr>
              <a:t>一级上将</a:t>
            </a:r>
            <a:r>
              <a:rPr lang="zh-CN" altLang="en-US" sz="2000"/>
              <a:t>，四川省主席。</a:t>
            </a:r>
            <a:r>
              <a:rPr lang="en-US" altLang="zh-CN" sz="2000"/>
              <a:t>1929</a:t>
            </a:r>
            <a:r>
              <a:rPr lang="zh-CN" altLang="en-US" sz="2000"/>
              <a:t>年，</a:t>
            </a:r>
            <a:r>
              <a:rPr lang="zh-CN" altLang="en-US" sz="2000">
                <a:hlinkClick r:id="rId5"/>
              </a:rPr>
              <a:t>重庆大学</a:t>
            </a:r>
            <a:r>
              <a:rPr lang="zh-CN" altLang="en-US" sz="2000"/>
              <a:t>成立，其为第一任校长，并且为重大发展做出很大贡献。</a:t>
            </a:r>
            <a:endParaRPr lang="zh-CN" altLang="en-US" sz="2000">
              <a:hlinkClick r:id="rId6"/>
            </a:endParaRPr>
          </a:p>
          <a:p>
            <a:pPr>
              <a:lnSpc>
                <a:spcPct val="90000"/>
              </a:lnSpc>
              <a:buClr>
                <a:schemeClr val="hlink"/>
              </a:buClr>
              <a:buSzPct val="75000"/>
              <a:buFont typeface="Wingdings" panose="05000000000000000000" pitchFamily="2" charset="2"/>
            </a:pPr>
            <a:r>
              <a:rPr lang="zh-CN" altLang="en-US" sz="2000">
                <a:hlinkClick r:id="rId6"/>
              </a:rPr>
              <a:t>卢沟桥事变</a:t>
            </a:r>
            <a:r>
              <a:rPr lang="zh-CN" altLang="en-US" sz="2000"/>
              <a:t>后，刘湘出川抗战，</a:t>
            </a:r>
            <a:r>
              <a:rPr lang="en-US" altLang="zh-CN" sz="2000"/>
              <a:t>1938</a:t>
            </a:r>
            <a:r>
              <a:rPr lang="zh-CN" altLang="en-US" sz="2000"/>
              <a:t>年因病在</a:t>
            </a:r>
            <a:r>
              <a:rPr lang="zh-CN" altLang="en-US" sz="2000">
                <a:hlinkClick r:id="rId7"/>
              </a:rPr>
              <a:t>汉口</a:t>
            </a:r>
            <a:r>
              <a:rPr lang="zh-CN" altLang="en-US" sz="2000"/>
              <a:t>去世，逝前留有遗嘱：“抗战到底，始终不渝，即敌军一日不退出国境，川军则一日誓不还乡！”</a:t>
            </a:r>
            <a:endParaRPr lang="zh-CN" altLang="en-US" sz="2000"/>
          </a:p>
        </p:txBody>
      </p:sp>
      <p:pic>
        <p:nvPicPr>
          <p:cNvPr id="4102" name="图片 4101" descr="川军中期 领袖 刘湘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71550" y="1628775"/>
            <a:ext cx="2987675" cy="439261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8" name="标题 6147"/>
          <p:cNvSpPr>
            <a:spLocks noGrp="1" noRot="1"/>
          </p:cNvSpPr>
          <p:nvPr>
            <p:ph type="title"/>
          </p:nvPr>
        </p:nvSpPr>
        <p:spPr/>
        <p:txBody>
          <a:bodyPr anchor="ctr" anchorCtr="0"/>
          <a:lstStyle/>
          <a:p>
            <a:r>
              <a:rPr lang="zh-CN" altLang="en-US" sz="6000" b="1">
                <a:solidFill>
                  <a:schemeClr val="accent2"/>
                </a:solidFill>
              </a:rPr>
              <a:t>川军末期领袖</a:t>
            </a:r>
            <a:endParaRPr lang="zh-CN" altLang="en-US" sz="6000" b="1">
              <a:solidFill>
                <a:schemeClr val="accent2"/>
              </a:solidFill>
            </a:endParaRPr>
          </a:p>
        </p:txBody>
      </p:sp>
      <p:sp>
        <p:nvSpPr>
          <p:cNvPr id="6149" name="文本占位符 6148"/>
          <p:cNvSpPr>
            <a:spLocks noGrp="1" noRot="1"/>
          </p:cNvSpPr>
          <p:nvPr>
            <p:ph type="body" sz="half" idx="4294967295"/>
          </p:nvPr>
        </p:nvSpPr>
        <p:spPr>
          <a:xfrm>
            <a:off x="301625" y="1905000"/>
            <a:ext cx="4191000" cy="4194175"/>
          </a:xfrm>
        </p:spPr>
        <p:txBody>
          <a:bodyPr/>
          <a:lstStyle/>
          <a:p>
            <a:pPr>
              <a:buClr>
                <a:schemeClr val="hlink"/>
              </a:buClr>
              <a:buSzPct val="75000"/>
              <a:buFont typeface="Wingdings" panose="05000000000000000000" pitchFamily="2" charset="2"/>
            </a:pPr>
            <a:endParaRPr sz="2800"/>
          </a:p>
        </p:txBody>
      </p:sp>
      <p:sp>
        <p:nvSpPr>
          <p:cNvPr id="6150" name="文本占位符 6149"/>
          <p:cNvSpPr>
            <a:spLocks noGrp="1" noRot="1"/>
          </p:cNvSpPr>
          <p:nvPr>
            <p:ph type="body" sz="half" idx="4294967295"/>
          </p:nvPr>
        </p:nvSpPr>
        <p:spPr>
          <a:xfrm>
            <a:off x="4651375" y="1905000"/>
            <a:ext cx="4191000" cy="4194175"/>
          </a:xfrm>
        </p:spPr>
        <p:txBody>
          <a:bodyPr/>
          <a:lstStyle/>
          <a:p>
            <a:pPr>
              <a:lnSpc>
                <a:spcPct val="80000"/>
              </a:lnSpc>
              <a:buClr>
                <a:schemeClr val="hlink"/>
              </a:buClr>
              <a:buSzPct val="75000"/>
              <a:buFont typeface="Wingdings" panose="05000000000000000000" pitchFamily="2" charset="2"/>
            </a:pPr>
            <a:r>
              <a:rPr lang="zh-CN" altLang="en-US" sz="2400"/>
              <a:t>刘文辉，字自乾，法号玉猷。刘湘的叔叔，俗称“刘幺爸”。民国第</a:t>
            </a:r>
            <a:r>
              <a:rPr lang="en-US" altLang="zh-CN" sz="2400"/>
              <a:t>24</a:t>
            </a:r>
            <a:r>
              <a:rPr lang="zh-CN" altLang="en-US" sz="2400"/>
              <a:t>军军长，陆军上将。四川省主席，四川争霸战的主角之一，在</a:t>
            </a:r>
            <a:r>
              <a:rPr lang="zh-CN" altLang="en-US" sz="2400">
                <a:hlinkClick r:id="rId2"/>
              </a:rPr>
              <a:t>川军</a:t>
            </a:r>
            <a:r>
              <a:rPr lang="zh-CN" altLang="en-US" sz="2400"/>
              <a:t>五行中他属火。政治上神通广大，人送外号“</a:t>
            </a:r>
            <a:r>
              <a:rPr lang="zh-CN" altLang="en-US" sz="2400">
                <a:hlinkClick r:id="rId3"/>
              </a:rPr>
              <a:t>多宝道人</a:t>
            </a:r>
            <a:r>
              <a:rPr lang="zh-CN" altLang="en-US" sz="2400"/>
              <a:t>。”曾主政</a:t>
            </a:r>
            <a:r>
              <a:rPr lang="zh-CN" altLang="en-US" sz="2400">
                <a:hlinkClick r:id="rId4"/>
              </a:rPr>
              <a:t>西康省</a:t>
            </a:r>
            <a:r>
              <a:rPr lang="zh-CN" altLang="en-US" sz="2400"/>
              <a:t>十年之久，人称“西康王”。</a:t>
            </a:r>
            <a:r>
              <a:rPr lang="en-US" altLang="zh-CN" sz="2400"/>
              <a:t>1949</a:t>
            </a:r>
            <a:r>
              <a:rPr lang="zh-CN" altLang="en-US" sz="2400"/>
              <a:t>年</a:t>
            </a:r>
            <a:r>
              <a:rPr lang="en-US" altLang="zh-CN" sz="2400"/>
              <a:t>12</a:t>
            </a:r>
            <a:r>
              <a:rPr lang="zh-CN" altLang="en-US" sz="2400"/>
              <a:t>月</a:t>
            </a:r>
            <a:r>
              <a:rPr lang="en-US" altLang="zh-CN" sz="2400"/>
              <a:t>9</a:t>
            </a:r>
            <a:r>
              <a:rPr lang="zh-CN" altLang="en-US" sz="2400"/>
              <a:t>日率部起义，</a:t>
            </a:r>
            <a:r>
              <a:rPr lang="en-US" altLang="zh-CN" sz="2400"/>
              <a:t>1955</a:t>
            </a:r>
            <a:r>
              <a:rPr lang="zh-CN" altLang="en-US" sz="2400"/>
              <a:t>年被授予一级</a:t>
            </a:r>
            <a:r>
              <a:rPr lang="zh-CN" altLang="en-US" sz="2400">
                <a:hlinkClick r:id="rId5"/>
              </a:rPr>
              <a:t>解放勋章</a:t>
            </a:r>
            <a:r>
              <a:rPr lang="zh-CN" altLang="en-US" sz="2400"/>
              <a:t>。历任</a:t>
            </a:r>
            <a:r>
              <a:rPr lang="zh-CN" altLang="en-US" sz="2400">
                <a:hlinkClick r:id="rId6"/>
              </a:rPr>
              <a:t>西南军政委员会</a:t>
            </a:r>
            <a:r>
              <a:rPr lang="zh-CN" altLang="en-US" sz="2400"/>
              <a:t>副主席，四川省政协副主席，国家林业部部长。文革中病故。 </a:t>
            </a:r>
            <a:endParaRPr lang="zh-CN" altLang="en-US" sz="2400"/>
          </a:p>
        </p:txBody>
      </p:sp>
      <p:pic>
        <p:nvPicPr>
          <p:cNvPr id="6151" name="图片 6150" descr="川军后期领袖 刘文辉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188" y="1628775"/>
            <a:ext cx="3735387" cy="43211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 advClick="0" advTm="2000"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53" name="标题 9252"/>
          <p:cNvSpPr>
            <a:spLocks noGrp="1" noRot="1"/>
          </p:cNvSpPr>
          <p:nvPr>
            <p:ph type="title"/>
          </p:nvPr>
        </p:nvSpPr>
        <p:spPr>
          <a:xfrm>
            <a:off x="323850" y="404813"/>
            <a:ext cx="8540750" cy="1143000"/>
          </a:xfrm>
        </p:spPr>
        <p:txBody>
          <a:bodyPr anchor="ctr" anchorCtr="0"/>
          <a:lstStyle/>
          <a:p>
            <a:r>
              <a:rPr lang="zh-CN" altLang="en-US" sz="5400" b="1" i="1">
                <a:solidFill>
                  <a:srgbClr val="006600"/>
                </a:solidFill>
                <a:latin typeface="Impact" panose="020b0806030902050204" pitchFamily="34" charset="0"/>
                <a:ea typeface="黑体" panose="02010609060101010101" pitchFamily="49" charset="-122"/>
              </a:rPr>
              <a:t>川军众将士宣誓抗日</a:t>
            </a:r>
            <a:endParaRPr lang="zh-CN" altLang="en-US" sz="5400" b="1" i="1">
              <a:solidFill>
                <a:srgbClr val="006600"/>
              </a:solidFill>
              <a:latin typeface="Impact" panose="020b0806030902050204" pitchFamily="34" charset="0"/>
              <a:ea typeface="黑体" panose="02010609060101010101" pitchFamily="49" charset="-122"/>
            </a:endParaRPr>
          </a:p>
        </p:txBody>
      </p:sp>
      <p:sp>
        <p:nvSpPr>
          <p:cNvPr id="9254" name="文本占位符 9253"/>
          <p:cNvSpPr>
            <a:spLocks noGrp="1" noRot="1"/>
          </p:cNvSpPr>
          <p:nvPr>
            <p:ph type="body" sz="half" idx="4294967295"/>
          </p:nvPr>
        </p:nvSpPr>
        <p:spPr>
          <a:xfrm>
            <a:off x="350838" y="1954213"/>
            <a:ext cx="4184650" cy="4140200"/>
          </a:xfrm>
        </p:spPr>
        <p:txBody>
          <a:bodyPr/>
          <a:lstStyle/>
          <a:p>
            <a:pPr>
              <a:buClr>
                <a:schemeClr val="hlink"/>
              </a:buClr>
              <a:buSzPct val="75000"/>
              <a:buFont typeface="Wingdings" panose="05000000000000000000" pitchFamily="2" charset="2"/>
            </a:pPr>
            <a:endParaRPr sz="2800"/>
          </a:p>
        </p:txBody>
      </p:sp>
      <p:sp>
        <p:nvSpPr>
          <p:cNvPr id="9255" name="文本占位符 9254"/>
          <p:cNvSpPr>
            <a:spLocks noGrp="1" noRot="1"/>
          </p:cNvSpPr>
          <p:nvPr>
            <p:ph type="body" sz="half" idx="4294967295"/>
          </p:nvPr>
        </p:nvSpPr>
        <p:spPr>
          <a:xfrm>
            <a:off x="4651375" y="1905000"/>
            <a:ext cx="4191000" cy="4194175"/>
          </a:xfrm>
        </p:spPr>
        <p:txBody>
          <a:bodyPr/>
          <a:lstStyle/>
          <a:p>
            <a:pPr>
              <a:buClr>
                <a:schemeClr val="hlink"/>
              </a:buClr>
              <a:buSzPct val="75000"/>
              <a:buFont typeface="Wingdings" panose="05000000000000000000" pitchFamily="2" charset="2"/>
            </a:pPr>
            <a:endParaRPr sz="2800"/>
          </a:p>
        </p:txBody>
      </p:sp>
      <p:pic>
        <p:nvPicPr>
          <p:cNvPr id="9256" name="图片 9255" descr="川军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6463" y="1628775"/>
            <a:ext cx="3946525" cy="43211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258" name="图片 9257" descr="川军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288" y="1628775"/>
            <a:ext cx="4249737" cy="439261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标题 7169"/>
          <p:cNvSpPr>
            <a:spLocks noGrp="1" noRot="1"/>
          </p:cNvSpPr>
          <p:nvPr>
            <p:ph type="title"/>
          </p:nvPr>
        </p:nvSpPr>
        <p:spPr>
          <a:xfrm>
            <a:off x="323850" y="404813"/>
            <a:ext cx="8540750" cy="1143000"/>
          </a:xfrm>
        </p:spPr>
        <p:txBody>
          <a:bodyPr anchor="ctr" anchorCtr="0"/>
          <a:lstStyle/>
          <a:p>
            <a:r>
              <a:rPr lang="zh-CN" altLang="en-US" sz="5400" b="1" i="1">
                <a:solidFill>
                  <a:schemeClr val="hlink"/>
                </a:solidFill>
                <a:effectLst>
                  <a:outerShdw blurRad="38100" dist="38100" dir="2700000">
                    <a:srgbClr val="000000"/>
                  </a:outerShdw>
                </a:effectLst>
                <a:ea typeface="黑体" panose="02010609060101010101" pitchFamily="49" charset="-122"/>
              </a:rPr>
              <a:t>七尺好男儿奔赴前线</a:t>
            </a:r>
            <a:endParaRPr lang="zh-CN" altLang="en-US" sz="5400" b="1" i="1">
              <a:solidFill>
                <a:schemeClr val="hlink"/>
              </a:solidFill>
              <a:effectLst>
                <a:outerShdw blurRad="38100" dist="38100" dir="2700000">
                  <a:srgbClr val="000000"/>
                </a:outerShdw>
              </a:effectLst>
              <a:ea typeface="黑体" panose="02010609060101010101" pitchFamily="49" charset="-122"/>
            </a:endParaRPr>
          </a:p>
        </p:txBody>
      </p:sp>
      <p:sp>
        <p:nvSpPr>
          <p:cNvPr id="7171" name="文本占位符 7170"/>
          <p:cNvSpPr>
            <a:spLocks noGrp="1" noRot="1"/>
          </p:cNvSpPr>
          <p:nvPr>
            <p:ph type="body" sz="half" idx="4294967295"/>
          </p:nvPr>
        </p:nvSpPr>
        <p:spPr>
          <a:xfrm>
            <a:off x="301625" y="1905000"/>
            <a:ext cx="4191000" cy="4194175"/>
          </a:xfrm>
        </p:spPr>
        <p:txBody>
          <a:bodyPr/>
          <a:lstStyle/>
          <a:p>
            <a:pPr>
              <a:buClr>
                <a:schemeClr val="hlink"/>
              </a:buClr>
              <a:buSzPct val="75000"/>
              <a:buFont typeface="Wingdings" panose="05000000000000000000" pitchFamily="2" charset="2"/>
            </a:pPr>
            <a:r>
              <a:rPr lang="en-US" altLang="zh-CN" sz="2800"/>
              <a:t>                                 </a:t>
            </a:r>
            <a:endParaRPr lang="en-US" altLang="zh-CN" sz="2800"/>
          </a:p>
        </p:txBody>
      </p:sp>
      <p:sp>
        <p:nvSpPr>
          <p:cNvPr id="7177" name="文本占位符 7176"/>
          <p:cNvSpPr>
            <a:spLocks noGrp="1" noRot="1"/>
          </p:cNvSpPr>
          <p:nvPr>
            <p:ph type="body" sz="half" idx="4294967295"/>
          </p:nvPr>
        </p:nvSpPr>
        <p:spPr>
          <a:xfrm>
            <a:off x="4651375" y="1905000"/>
            <a:ext cx="4191000" cy="4194175"/>
          </a:xfrm>
        </p:spPr>
        <p:txBody>
          <a:bodyPr/>
          <a:lstStyle/>
          <a:p>
            <a:pPr>
              <a:buClr>
                <a:schemeClr val="hlink"/>
              </a:buClr>
              <a:buSzPct val="75000"/>
              <a:buFont typeface="Wingdings" panose="05000000000000000000" pitchFamily="2" charset="2"/>
            </a:pPr>
            <a:endParaRPr sz="2800"/>
          </a:p>
        </p:txBody>
      </p:sp>
      <p:pic>
        <p:nvPicPr>
          <p:cNvPr id="7174" name="图片 7173" descr="奔赴前线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28775"/>
            <a:ext cx="4103688" cy="439102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179" name="图片 7178" descr="奔赴前线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50" y="1628775"/>
            <a:ext cx="3941763" cy="439261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标题 8193"/>
          <p:cNvSpPr>
            <a:spLocks noGrp="1" noRot="1"/>
          </p:cNvSpPr>
          <p:nvPr>
            <p:ph type="title"/>
          </p:nvPr>
        </p:nvSpPr>
        <p:spPr>
          <a:xfrm>
            <a:off x="395288" y="333375"/>
            <a:ext cx="8540750" cy="1143000"/>
          </a:xfrm>
        </p:spPr>
        <p:txBody>
          <a:bodyPr anchor="ctr" anchorCtr="0"/>
          <a:lstStyle/>
          <a:p>
            <a:r>
              <a:rPr lang="zh-CN" altLang="en-US" sz="6000" b="1" i="1">
                <a:solidFill>
                  <a:schemeClr val="accent2"/>
                </a:solidFill>
              </a:rPr>
              <a:t>跋山涉水，在所不辞。</a:t>
            </a:r>
            <a:endParaRPr lang="zh-CN" altLang="en-US" sz="6000" b="1" i="1">
              <a:solidFill>
                <a:schemeClr val="accent2"/>
              </a:solidFill>
            </a:endParaRPr>
          </a:p>
        </p:txBody>
      </p:sp>
      <p:sp>
        <p:nvSpPr>
          <p:cNvPr id="8202" name="文本占位符 8201"/>
          <p:cNvSpPr>
            <a:spLocks noGrp="1" noRot="1"/>
          </p:cNvSpPr>
          <p:nvPr>
            <p:ph type="body" sz="half" idx="4294967295"/>
          </p:nvPr>
        </p:nvSpPr>
        <p:spPr>
          <a:xfrm>
            <a:off x="301625" y="1905000"/>
            <a:ext cx="4191000" cy="4194175"/>
          </a:xfrm>
        </p:spPr>
        <p:txBody>
          <a:bodyPr/>
          <a:lstStyle/>
          <a:p>
            <a:pPr>
              <a:buClr>
                <a:schemeClr val="hlink"/>
              </a:buClr>
              <a:buSzPct val="75000"/>
              <a:buFont typeface="Wingdings" panose="05000000000000000000" pitchFamily="2" charset="2"/>
            </a:pPr>
            <a:endParaRPr sz="2800"/>
          </a:p>
        </p:txBody>
      </p:sp>
      <p:sp>
        <p:nvSpPr>
          <p:cNvPr id="8203" name="文本占位符 8202"/>
          <p:cNvSpPr>
            <a:spLocks noGrp="1" noRot="1"/>
          </p:cNvSpPr>
          <p:nvPr>
            <p:ph type="body" sz="half" idx="4294967295"/>
          </p:nvPr>
        </p:nvSpPr>
        <p:spPr>
          <a:xfrm>
            <a:off x="4651375" y="1905000"/>
            <a:ext cx="4191000" cy="4194175"/>
          </a:xfrm>
        </p:spPr>
        <p:txBody>
          <a:bodyPr/>
          <a:lstStyle/>
          <a:p>
            <a:pPr>
              <a:buClr>
                <a:schemeClr val="hlink"/>
              </a:buClr>
              <a:buSzPct val="75000"/>
              <a:buFont typeface="Wingdings" panose="05000000000000000000" pitchFamily="2" charset="2"/>
            </a:pPr>
            <a:endParaRPr sz="2800"/>
          </a:p>
        </p:txBody>
      </p:sp>
      <p:pic>
        <p:nvPicPr>
          <p:cNvPr id="8204" name="图片 8203" descr="奔赴前线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1557338"/>
            <a:ext cx="4024313" cy="45354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205" name="图片 8204" descr="奔赴前线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628775"/>
            <a:ext cx="4100513" cy="446405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gradFill rotWithShape="0">
          <a:gsLst>
            <a:gs pos="0">
              <a:srgbClr val="006600"/>
            </a:gs>
            <a:gs pos="100000">
              <a:srgbClr val="006600">
                <a:gamma/>
                <a:shade val="47451"/>
                <a:invGamma/>
              </a:srgbClr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778" name="标题 75777"/>
          <p:cNvSpPr>
            <a:spLocks noGrp="1" noRot="1"/>
          </p:cNvSpPr>
          <p:nvPr>
            <p:ph type="title"/>
          </p:nvPr>
        </p:nvSpPr>
        <p:spPr>
          <a:xfrm>
            <a:off x="323850" y="333375"/>
            <a:ext cx="8540750" cy="1143000"/>
          </a:xfrm>
        </p:spPr>
        <p:txBody>
          <a:bodyPr anchor="ctr" anchorCtr="0"/>
          <a:lstStyle/>
          <a:p>
            <a:r>
              <a:rPr lang="zh-CN" altLang="en-US" sz="5400" b="1" i="1">
                <a:solidFill>
                  <a:schemeClr val="bg1"/>
                </a:solidFill>
              </a:rPr>
              <a:t>川军武器装备</a:t>
            </a:r>
            <a:endParaRPr lang="zh-CN" altLang="en-US" sz="5400" b="1" i="1">
              <a:solidFill>
                <a:schemeClr val="bg1"/>
              </a:solidFill>
            </a:endParaRPr>
          </a:p>
        </p:txBody>
      </p:sp>
      <p:sp>
        <p:nvSpPr>
          <p:cNvPr id="75780" name="文本占位符 75779"/>
          <p:cNvSpPr>
            <a:spLocks noGrp="1" noRot="1"/>
          </p:cNvSpPr>
          <p:nvPr>
            <p:ph type="body" sz="half" idx="4294967295"/>
          </p:nvPr>
        </p:nvSpPr>
        <p:spPr>
          <a:xfrm>
            <a:off x="301625" y="1905000"/>
            <a:ext cx="4191000" cy="4194175"/>
          </a:xfrm>
        </p:spPr>
        <p:txBody>
          <a:bodyPr/>
          <a:lstStyle/>
          <a:p>
            <a:pPr>
              <a:buClr>
                <a:schemeClr val="hlink"/>
              </a:buClr>
              <a:buSzPct val="75000"/>
              <a:buFont typeface="Wingdings" panose="05000000000000000000" pitchFamily="2" charset="2"/>
            </a:pPr>
            <a:endParaRPr sz="2800"/>
          </a:p>
        </p:txBody>
      </p:sp>
      <p:sp>
        <p:nvSpPr>
          <p:cNvPr id="75781" name="文本占位符 75780"/>
          <p:cNvSpPr>
            <a:spLocks noGrp="1" noRot="1"/>
          </p:cNvSpPr>
          <p:nvPr>
            <p:ph type="body" sz="half" idx="4294967295"/>
          </p:nvPr>
        </p:nvSpPr>
        <p:spPr>
          <a:xfrm>
            <a:off x="4651375" y="1905000"/>
            <a:ext cx="4191000" cy="4194175"/>
          </a:xfrm>
        </p:spPr>
        <p:txBody>
          <a:bodyPr/>
          <a:lstStyle/>
          <a:p>
            <a:pPr>
              <a:buClr>
                <a:schemeClr val="hlink"/>
              </a:buClr>
              <a:buSzPct val="75000"/>
              <a:buFont typeface="Wingdings" panose="05000000000000000000" pitchFamily="2" charset="2"/>
            </a:pPr>
            <a:endParaRPr sz="2800"/>
          </a:p>
        </p:txBody>
      </p:sp>
      <p:pic>
        <p:nvPicPr>
          <p:cNvPr id="75782" name="图片 75781" descr="川军大刀片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13" y="1557338"/>
            <a:ext cx="4103687" cy="45354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5783" name="图片 75782" descr="川军手榴弹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3438" y="1628775"/>
            <a:ext cx="4070350" cy="439261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gradFill rotWithShape="0">
          <a:gsLst>
            <a:gs pos="0">
              <a:srgbClr val="003300"/>
            </a:gs>
            <a:gs pos="100000">
              <a:srgbClr val="003300">
                <a:gamma/>
                <a:tint val="95294"/>
                <a:invGamma/>
              </a:srgbClr>
            </a:gs>
          </a:gsLst>
          <a:path path="rect">
            <a:fillToRect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标题 10241"/>
          <p:cNvSpPr>
            <a:spLocks noGrp="1" noRot="1"/>
          </p:cNvSpPr>
          <p:nvPr>
            <p:ph type="title"/>
          </p:nvPr>
        </p:nvSpPr>
        <p:spPr>
          <a:xfrm>
            <a:off x="323850" y="333375"/>
            <a:ext cx="8540750" cy="1143000"/>
          </a:xfrm>
        </p:spPr>
        <p:txBody>
          <a:bodyPr anchor="ctr" anchorCtr="0"/>
          <a:lstStyle/>
          <a:p>
            <a:r>
              <a:rPr lang="zh-CN" altLang="en-US" sz="5400" b="1" i="1">
                <a:solidFill>
                  <a:schemeClr val="bg1"/>
                </a:solidFill>
                <a:ea typeface="黑体" panose="02010609060101010101" pitchFamily="49" charset="-122"/>
              </a:rPr>
              <a:t>川军武器装备</a:t>
            </a:r>
            <a:endParaRPr lang="zh-CN" altLang="en-US" sz="5400" b="1" i="1">
              <a:solidFill>
                <a:schemeClr val="bg1"/>
              </a:solidFill>
              <a:ea typeface="黑体" panose="02010609060101010101" pitchFamily="49" charset="-122"/>
            </a:endParaRPr>
          </a:p>
        </p:txBody>
      </p:sp>
      <p:sp>
        <p:nvSpPr>
          <p:cNvPr id="10244" name="文本占位符 10243"/>
          <p:cNvSpPr>
            <a:spLocks noGrp="1" noRot="1"/>
          </p:cNvSpPr>
          <p:nvPr>
            <p:ph type="body" sz="half" idx="4294967295"/>
          </p:nvPr>
        </p:nvSpPr>
        <p:spPr>
          <a:xfrm>
            <a:off x="301625" y="1905000"/>
            <a:ext cx="4191000" cy="4194175"/>
          </a:xfrm>
        </p:spPr>
        <p:txBody>
          <a:bodyPr/>
          <a:lstStyle/>
          <a:p>
            <a:pPr>
              <a:buClr>
                <a:schemeClr val="hlink"/>
              </a:buClr>
              <a:buSzPct val="75000"/>
              <a:buFont typeface="Wingdings" panose="05000000000000000000" pitchFamily="2" charset="2"/>
            </a:pPr>
            <a:endParaRPr sz="2800"/>
          </a:p>
        </p:txBody>
      </p:sp>
      <p:sp>
        <p:nvSpPr>
          <p:cNvPr id="10245" name="文本占位符 10244"/>
          <p:cNvSpPr>
            <a:spLocks noGrp="1" noRot="1"/>
          </p:cNvSpPr>
          <p:nvPr>
            <p:ph type="body" sz="half" idx="4294967295"/>
          </p:nvPr>
        </p:nvSpPr>
        <p:spPr>
          <a:xfrm>
            <a:off x="4643438" y="1628775"/>
            <a:ext cx="4038600" cy="4525963"/>
          </a:xfrm>
        </p:spPr>
        <p:txBody>
          <a:bodyPr/>
          <a:lstStyle/>
          <a:p>
            <a:pPr>
              <a:buClr>
                <a:schemeClr val="hlink"/>
              </a:buClr>
              <a:buSzPct val="75000"/>
              <a:buFont typeface="Wingdings" panose="05000000000000000000" pitchFamily="2" charset="2"/>
            </a:pPr>
            <a:endParaRPr sz="2800"/>
          </a:p>
        </p:txBody>
      </p:sp>
      <p:pic>
        <p:nvPicPr>
          <p:cNvPr id="10247" name="图片 10246" descr="土抢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13" y="1700213"/>
            <a:ext cx="3959225" cy="432117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0248" name="图片 10247" descr="川军草鞋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463" y="2060575"/>
            <a:ext cx="3794125" cy="352901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6" name="标题 12295"/>
          <p:cNvSpPr>
            <a:spLocks noGrp="1" noRot="1"/>
          </p:cNvSpPr>
          <p:nvPr>
            <p:ph type="title"/>
          </p:nvPr>
        </p:nvSpPr>
        <p:spPr>
          <a:xfrm>
            <a:off x="323850" y="260350"/>
            <a:ext cx="8540750" cy="1143000"/>
          </a:xfrm>
        </p:spPr>
        <p:txBody>
          <a:bodyPr anchor="ctr" anchorCtr="0"/>
          <a:lstStyle/>
          <a:p>
            <a:r>
              <a:rPr lang="zh-CN" altLang="en-US" sz="5400" b="1" i="1">
                <a:solidFill>
                  <a:schemeClr val="accent2"/>
                </a:solidFill>
                <a:ea typeface="黑体" panose="02010609060101010101" pitchFamily="49" charset="-122"/>
              </a:rPr>
              <a:t>壮士一去不复返</a:t>
            </a:r>
            <a:endParaRPr lang="zh-CN" altLang="en-US" sz="5400" b="1" i="1">
              <a:solidFill>
                <a:schemeClr val="accent2"/>
              </a:solidFill>
              <a:ea typeface="黑体" panose="02010609060101010101" pitchFamily="49" charset="-122"/>
            </a:endParaRPr>
          </a:p>
        </p:txBody>
      </p:sp>
      <p:sp>
        <p:nvSpPr>
          <p:cNvPr id="12297" name="文本占位符 12296"/>
          <p:cNvSpPr>
            <a:spLocks noGrp="1" noRot="1"/>
          </p:cNvSpPr>
          <p:nvPr>
            <p:ph type="body" idx="4294967295"/>
          </p:nvPr>
        </p:nvSpPr>
        <p:spPr>
          <a:xfrm>
            <a:off x="457200" y="1484313"/>
            <a:ext cx="8229600" cy="4641850"/>
          </a:xfrm>
        </p:spPr>
        <p:txBody>
          <a:bodyPr/>
          <a:lstStyle/>
          <a:p>
            <a:endParaRPr/>
          </a:p>
        </p:txBody>
      </p:sp>
      <p:pic>
        <p:nvPicPr>
          <p:cNvPr id="12295" name="图片 12294" descr="川军行军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6013" y="1484313"/>
            <a:ext cx="6408737" cy="47529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4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8" name="标题 11267"/>
          <p:cNvSpPr>
            <a:spLocks noGrp="1" noRot="1"/>
          </p:cNvSpPr>
          <p:nvPr>
            <p:ph type="title"/>
          </p:nvPr>
        </p:nvSpPr>
        <p:spPr>
          <a:xfrm>
            <a:off x="395288" y="260350"/>
            <a:ext cx="8540750" cy="1143000"/>
          </a:xfrm>
        </p:spPr>
        <p:txBody>
          <a:bodyPr anchor="ctr" anchorCtr="0"/>
          <a:lstStyle/>
          <a:p>
            <a:r>
              <a:rPr lang="zh-CN" altLang="en-US" sz="5400" b="1" i="1">
                <a:solidFill>
                  <a:schemeClr val="hlink"/>
                </a:solidFill>
                <a:ea typeface="黑体" panose="02010609060101010101" pitchFamily="49" charset="-122"/>
              </a:rPr>
              <a:t>视死如归的精神</a:t>
            </a:r>
            <a:endParaRPr lang="zh-CN" altLang="en-US" sz="5400" b="1" i="1">
              <a:solidFill>
                <a:schemeClr val="hlink"/>
              </a:solidFill>
              <a:ea typeface="黑体" panose="02010609060101010101" pitchFamily="49" charset="-122"/>
            </a:endParaRPr>
          </a:p>
        </p:txBody>
      </p:sp>
      <p:sp>
        <p:nvSpPr>
          <p:cNvPr id="11273" name="文本占位符 11272"/>
          <p:cNvSpPr>
            <a:spLocks noGrp="1" noRot="1"/>
          </p:cNvSpPr>
          <p:nvPr>
            <p:ph type="body" sz="half" idx="4294967295"/>
          </p:nvPr>
        </p:nvSpPr>
        <p:spPr>
          <a:xfrm>
            <a:off x="301625" y="1905000"/>
            <a:ext cx="4191000" cy="4194175"/>
          </a:xfrm>
        </p:spPr>
        <p:txBody>
          <a:bodyPr/>
          <a:lstStyle/>
          <a:p>
            <a:pPr>
              <a:buClr>
                <a:schemeClr val="hlink"/>
              </a:buClr>
              <a:buSzPct val="75000"/>
              <a:buFont typeface="Wingdings" panose="05000000000000000000" pitchFamily="2" charset="2"/>
            </a:pPr>
            <a:endParaRPr sz="2800"/>
          </a:p>
        </p:txBody>
      </p:sp>
      <p:sp>
        <p:nvSpPr>
          <p:cNvPr id="11274" name="文本占位符 11273"/>
          <p:cNvSpPr>
            <a:spLocks noGrp="1" noRot="1"/>
          </p:cNvSpPr>
          <p:nvPr>
            <p:ph type="body" sz="half" idx="4294967295"/>
          </p:nvPr>
        </p:nvSpPr>
        <p:spPr>
          <a:xfrm>
            <a:off x="4651375" y="1905000"/>
            <a:ext cx="4191000" cy="4194175"/>
          </a:xfrm>
        </p:spPr>
        <p:txBody>
          <a:bodyPr/>
          <a:lstStyle/>
          <a:p>
            <a:pPr>
              <a:buClr>
                <a:schemeClr val="hlink"/>
              </a:buClr>
              <a:buSzPct val="75000"/>
              <a:buFont typeface="Wingdings" panose="05000000000000000000" pitchFamily="2" charset="2"/>
            </a:pPr>
            <a:endParaRPr sz="2800"/>
          </a:p>
        </p:txBody>
      </p:sp>
      <p:pic>
        <p:nvPicPr>
          <p:cNvPr id="11271" name="图片 11270" descr="川军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313" y="1628775"/>
            <a:ext cx="4103687" cy="446405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1275" name="图片 11274" descr="川军死字旗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7900" y="1628775"/>
            <a:ext cx="3744913" cy="4392613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rotWithShape="0"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标题 24577"/>
          <p:cNvSpPr>
            <a:spLocks noGrp="1" noRot="1"/>
          </p:cNvSpPr>
          <p:nvPr>
            <p:ph type="title"/>
          </p:nvPr>
        </p:nvSpPr>
        <p:spPr>
          <a:xfrm>
            <a:off x="323850" y="333375"/>
            <a:ext cx="8540750" cy="1143000"/>
          </a:xfrm>
        </p:spPr>
        <p:txBody>
          <a:bodyPr anchor="ctr" anchorCtr="0"/>
          <a:lstStyle/>
          <a:p>
            <a:r>
              <a:rPr lang="zh-CN" altLang="en-US" sz="6000" b="1" i="1"/>
              <a:t>川军装备数据</a:t>
            </a:r>
            <a:endParaRPr lang="zh-CN" altLang="en-US" sz="6000" b="1" i="1"/>
          </a:p>
        </p:txBody>
      </p:sp>
      <p:sp>
        <p:nvSpPr>
          <p:cNvPr id="24579" name="文本占位符 24578"/>
          <p:cNvSpPr>
            <a:spLocks noGrp="1" noRot="1"/>
          </p:cNvSpPr>
          <p:nvPr>
            <p:ph type="body" idx="4294967295"/>
          </p:nvPr>
        </p:nvSpPr>
        <p:spPr>
          <a:xfrm>
            <a:off x="301625" y="1905000"/>
            <a:ext cx="8540750" cy="4194175"/>
          </a:xfrm>
        </p:spPr>
        <p:txBody>
          <a:bodyPr/>
          <a:lstStyle/>
          <a:p>
            <a:endParaRPr/>
          </a:p>
        </p:txBody>
      </p:sp>
      <p:pic>
        <p:nvPicPr>
          <p:cNvPr id="24580" name="图片 24579" descr="川军装备数据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288" y="1700213"/>
            <a:ext cx="8208962" cy="432117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https://d.book118.com/198004051020006031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Compass">
  <a:themeElements>
    <a:clrScheme name="">
      <a:dk1>
        <a:srgbClr val="FFFFFF"/>
      </a:dk1>
      <a:lt1>
        <a:srgbClr val="5A5C6C"/>
      </a:lt1>
      <a:dk2>
        <a:srgbClr val="FFFFCC"/>
      </a:dk2>
      <a:lt2>
        <a:srgbClr val="5B5D6B"/>
      </a:lt2>
      <a:accent1>
        <a:srgbClr val="9966FF"/>
      </a:accent1>
      <a:accent2>
        <a:srgbClr val="9383B3"/>
      </a:accent2>
      <a:accent3>
        <a:srgbClr val="B5B6BA"/>
      </a:accent3>
      <a:accent4>
        <a:srgbClr val="DCDCDC"/>
      </a:accent4>
      <a:accent5>
        <a:srgbClr val="CAB9FF"/>
      </a:accent5>
      <a:accent6>
        <a:srgbClr val="8375A0"/>
      </a:accent6>
      <a:hlink>
        <a:srgbClr val="A3C145"/>
      </a:hlink>
      <a:folHlink>
        <a:srgbClr val="6FA9B7"/>
      </a:folHlink>
    </a:clrScheme>
    <a:fontScheme name="">
      <a:majorFont>
        <a:latin typeface="Tahoma"/>
        <a:ea typeface="宋体"/>
        <a:cs typeface="Arial"/>
      </a:majorFont>
      <a:minorFont>
        <a:latin typeface="Tahoma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66"/>
        </a:lt1>
        <a:dk2>
          <a:srgbClr val="CCECFF"/>
        </a:dk2>
        <a:lt2>
          <a:srgbClr val="00007A"/>
        </a:lt2>
        <a:accent1>
          <a:srgbClr val="6F64C2"/>
        </a:accent1>
        <a:accent2>
          <a:srgbClr val="0089BA"/>
        </a:accent2>
        <a:accent3>
          <a:srgbClr val="AAAAB9"/>
        </a:accent3>
        <a:accent4>
          <a:srgbClr val="DCDCDC"/>
        </a:accent4>
        <a:accent5>
          <a:srgbClr val="BBB8DD"/>
        </a:accent5>
        <a:accent6>
          <a:srgbClr val="007AA6"/>
        </a:accent6>
        <a:hlink>
          <a:srgbClr val="66CCFF"/>
        </a:hlink>
        <a:folHlink>
          <a:srgbClr val="00CC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A5C6C"/>
        </a:lt1>
        <a:dk2>
          <a:srgbClr val="FFFFCC"/>
        </a:dk2>
        <a:lt2>
          <a:srgbClr val="5B5D6B"/>
        </a:lt2>
        <a:accent1>
          <a:srgbClr val="9966FF"/>
        </a:accent1>
        <a:accent2>
          <a:srgbClr val="9383B3"/>
        </a:accent2>
        <a:accent3>
          <a:srgbClr val="B5B6BA"/>
        </a:accent3>
        <a:accent4>
          <a:srgbClr val="DCDCDC"/>
        </a:accent4>
        <a:accent5>
          <a:srgbClr val="CAB9FF"/>
        </a:accent5>
        <a:accent6>
          <a:srgbClr val="8375A0"/>
        </a:accent6>
        <a:hlink>
          <a:srgbClr val="A3C145"/>
        </a:hlink>
        <a:folHlink>
          <a:srgbClr val="6FA9B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FFFFCC"/>
        </a:dk2>
        <a:lt2>
          <a:srgbClr val="860000"/>
        </a:lt2>
        <a:accent1>
          <a:srgbClr val="FF6600"/>
        </a:accent1>
        <a:accent2>
          <a:srgbClr val="FF9933"/>
        </a:accent2>
        <a:accent3>
          <a:srgbClr val="C1AAAA"/>
        </a:accent3>
        <a:accent4>
          <a:srgbClr val="DCDCDC"/>
        </a:accent4>
        <a:accent5>
          <a:srgbClr val="FFB9AA"/>
        </a:accent5>
        <a:accent6>
          <a:srgbClr val="E5892D"/>
        </a:accent6>
        <a:hlink>
          <a:srgbClr val="FFCC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FFFFCC"/>
        </a:dk2>
        <a:lt2>
          <a:srgbClr val="676A5C"/>
        </a:lt2>
        <a:accent1>
          <a:srgbClr val="CC6600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E2B9AA"/>
        </a:accent5>
        <a:accent6>
          <a:srgbClr val="728D96"/>
        </a:accent6>
        <a:hlink>
          <a:srgbClr val="DDBF4F"/>
        </a:hlink>
        <a:folHlink>
          <a:srgbClr val="B7B6A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AE8764"/>
        </a:lt1>
        <a:dk2>
          <a:srgbClr val="FFFFCC"/>
        </a:dk2>
        <a:lt2>
          <a:srgbClr val="AC835E"/>
        </a:lt2>
        <a:accent1>
          <a:srgbClr val="CC6600"/>
        </a:accent1>
        <a:accent2>
          <a:srgbClr val="FF5050"/>
        </a:accent2>
        <a:accent3>
          <a:srgbClr val="D3C3B8"/>
        </a:accent3>
        <a:accent4>
          <a:srgbClr val="DCDCDC"/>
        </a:accent4>
        <a:accent5>
          <a:srgbClr val="E2B9AA"/>
        </a:accent5>
        <a:accent6>
          <a:srgbClr val="E54747"/>
        </a:accent6>
        <a:hlink>
          <a:srgbClr val="FFCC99"/>
        </a:hlink>
        <a:folHlink>
          <a:srgbClr val="FF99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4E5D31"/>
        </a:lt1>
        <a:dk2>
          <a:srgbClr val="FFFFCC"/>
        </a:dk2>
        <a:lt2>
          <a:srgbClr val="526133"/>
        </a:lt2>
        <a:accent1>
          <a:srgbClr val="99CC00"/>
        </a:accent1>
        <a:accent2>
          <a:srgbClr val="7A9505"/>
        </a:accent2>
        <a:accent3>
          <a:srgbClr val="B3B6AD"/>
        </a:accent3>
        <a:accent4>
          <a:srgbClr val="DCDCDC"/>
        </a:accent4>
        <a:accent5>
          <a:srgbClr val="CAE2AA"/>
        </a:accent5>
        <a:accent6>
          <a:srgbClr val="6D8504"/>
        </a:accent6>
        <a:hlink>
          <a:srgbClr val="FFCC00"/>
        </a:hlink>
        <a:folHlink>
          <a:srgbClr val="CC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DDCC5"/>
        </a:lt1>
        <a:dk2>
          <a:srgbClr val="95934B"/>
        </a:dk2>
        <a:lt2>
          <a:srgbClr val="DBDAC3"/>
        </a:lt2>
        <a:accent1>
          <a:srgbClr val="EAEBE1"/>
        </a:accent1>
        <a:accent2>
          <a:srgbClr val="9DB0B7"/>
        </a:accent2>
        <a:accent3>
          <a:srgbClr val="EBEADE"/>
        </a:accent3>
        <a:accent4>
          <a:srgbClr val="000000"/>
        </a:accent4>
        <a:accent5>
          <a:srgbClr val="F2F3ED"/>
        </a:accent5>
        <a:accent6>
          <a:srgbClr val="8C9DA4"/>
        </a:accent6>
        <a:hlink>
          <a:srgbClr val="009900"/>
        </a:hlink>
        <a:folHlink>
          <a:srgbClr val="808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7E7B"/>
        </a:lt2>
        <a:accent1>
          <a:srgbClr val="33CCCC"/>
        </a:accent1>
        <a:accent2>
          <a:srgbClr val="00CC66"/>
        </a:accent2>
        <a:accent3>
          <a:srgbClr val="AAC1C1"/>
        </a:accent3>
        <a:accent4>
          <a:srgbClr val="DCDCDC"/>
        </a:accent4>
        <a:accent5>
          <a:srgbClr val="ADE2E2"/>
        </a:accent5>
        <a:accent6>
          <a:srgbClr val="00B75B"/>
        </a:accent6>
        <a:hlink>
          <a:srgbClr val="CCFFCC"/>
        </a:hlink>
        <a:folHlink>
          <a:srgbClr val="FFFF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FEFEFE"/>
        </a:lt2>
        <a:accent1>
          <a:srgbClr val="E1E1FF"/>
        </a:accent1>
        <a:accent2>
          <a:srgbClr val="D9FFF8"/>
        </a:accent2>
        <a:accent3>
          <a:srgbClr val="FFFFFF"/>
        </a:accent3>
        <a:accent4>
          <a:srgbClr val="000000"/>
        </a:accent4>
        <a:accent5>
          <a:srgbClr val="EDEDFF"/>
        </a:accent5>
        <a:accent6>
          <a:srgbClr val="C2E5DE"/>
        </a:accent6>
        <a:hlink>
          <a:srgbClr val="9966FF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诗情画意">
  <a:themeElements>
    <a:clrScheme name="">
      <a:dk1>
        <a:srgbClr val="007A77"/>
      </a:dk1>
      <a:lt1>
        <a:srgbClr val="FFFFFF"/>
      </a:lt1>
      <a:dk2>
        <a:srgbClr val="003399"/>
      </a:dk2>
      <a:lt2>
        <a:srgbClr val="C0C0C0"/>
      </a:lt2>
      <a:accent1>
        <a:srgbClr val="EBF7FF"/>
      </a:accent1>
      <a:accent2>
        <a:srgbClr val="3366FF"/>
      </a:accent2>
      <a:accent3>
        <a:srgbClr val="FFFFFF"/>
      </a:accent3>
      <a:accent4>
        <a:srgbClr val="006866"/>
      </a:accent4>
      <a:accent5>
        <a:srgbClr val="F3FAFF"/>
      </a:accent5>
      <a:accent6>
        <a:srgbClr val="2D5BE5"/>
      </a:accent6>
      <a:hlink>
        <a:srgbClr val="DC5900"/>
      </a:hlink>
      <a:folHlink>
        <a:srgbClr val="7979A5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7A77"/>
        </a:dk1>
        <a:lt1>
          <a:srgbClr val="FFFFFF"/>
        </a:lt1>
        <a:dk2>
          <a:srgbClr val="003399"/>
        </a:dk2>
        <a:lt2>
          <a:srgbClr val="C0C0C0"/>
        </a:lt2>
        <a:accent1>
          <a:srgbClr val="EBF7FF"/>
        </a:accent1>
        <a:accent2>
          <a:srgbClr val="3366FF"/>
        </a:accent2>
        <a:accent3>
          <a:srgbClr val="FFFFFF"/>
        </a:accent3>
        <a:accent4>
          <a:srgbClr val="006866"/>
        </a:accent4>
        <a:accent5>
          <a:srgbClr val="F3FAFF"/>
        </a:accent5>
        <a:accent6>
          <a:srgbClr val="2D5BE5"/>
        </a:accent6>
        <a:hlink>
          <a:srgbClr val="DC5900"/>
        </a:hlink>
        <a:folHlink>
          <a:srgbClr val="7979A5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5FBE"/>
        </a:dk1>
        <a:lt1>
          <a:srgbClr val="FFFFDD"/>
        </a:lt1>
        <a:dk2>
          <a:srgbClr val="2C5884"/>
        </a:dk2>
        <a:lt2>
          <a:srgbClr val="C0C0C0"/>
        </a:lt2>
        <a:accent1>
          <a:srgbClr val="E9F7FF"/>
        </a:accent1>
        <a:accent2>
          <a:srgbClr val="F89400"/>
        </a:accent2>
        <a:accent3>
          <a:srgbClr val="FFFFEB"/>
        </a:accent3>
        <a:accent4>
          <a:srgbClr val="0051A3"/>
        </a:accent4>
        <a:accent5>
          <a:srgbClr val="F2FAFF"/>
        </a:accent5>
        <a:accent6>
          <a:srgbClr val="DE8400"/>
        </a:accent6>
        <a:hlink>
          <a:srgbClr val="B20048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D5D8B"/>
        </a:dk1>
        <a:lt1>
          <a:srgbClr val="DAEADE"/>
        </a:lt1>
        <a:dk2>
          <a:srgbClr val="A25269"/>
        </a:dk2>
        <a:lt2>
          <a:srgbClr val="C0C0C0"/>
        </a:lt2>
        <a:accent1>
          <a:srgbClr val="FFFFDD"/>
        </a:accent1>
        <a:accent2>
          <a:srgbClr val="3399FF"/>
        </a:accent2>
        <a:accent3>
          <a:srgbClr val="E9F2EB"/>
        </a:accent3>
        <a:accent4>
          <a:srgbClr val="4F4F77"/>
        </a:accent4>
        <a:accent5>
          <a:srgbClr val="FFFFEB"/>
        </a:accent5>
        <a:accent6>
          <a:srgbClr val="2D89E5"/>
        </a:accent6>
        <a:hlink>
          <a:srgbClr val="336699"/>
        </a:hlink>
        <a:folHlink>
          <a:srgbClr val="F08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6666"/>
        </a:dk1>
        <a:lt1>
          <a:srgbClr val="CCECFF"/>
        </a:lt1>
        <a:dk2>
          <a:srgbClr val="336699"/>
        </a:dk2>
        <a:lt2>
          <a:srgbClr val="C0C0C0"/>
        </a:lt2>
        <a:accent1>
          <a:srgbClr val="FFFFCC"/>
        </a:accent1>
        <a:accent2>
          <a:srgbClr val="FF6600"/>
        </a:accent2>
        <a:accent3>
          <a:srgbClr val="E2F4FF"/>
        </a:accent3>
        <a:accent4>
          <a:srgbClr val="005757"/>
        </a:accent4>
        <a:accent5>
          <a:srgbClr val="FFFFE2"/>
        </a:accent5>
        <a:accent6>
          <a:srgbClr val="E55B00"/>
        </a:accent6>
        <a:hlink>
          <a:srgbClr val="0066FF"/>
        </a:hlink>
        <a:folHlink>
          <a:srgbClr val="BE547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33CC"/>
        </a:dk1>
        <a:lt1>
          <a:srgbClr val="FFE9E9"/>
        </a:lt1>
        <a:dk2>
          <a:srgbClr val="000000"/>
        </a:dk2>
        <a:lt2>
          <a:srgbClr val="C0C0C0"/>
        </a:lt2>
        <a:accent1>
          <a:srgbClr val="D5E5DB"/>
        </a:accent1>
        <a:accent2>
          <a:srgbClr val="3366FF"/>
        </a:accent2>
        <a:accent3>
          <a:srgbClr val="FFF2F2"/>
        </a:accent3>
        <a:accent4>
          <a:srgbClr val="002AAF"/>
        </a:accent4>
        <a:accent5>
          <a:srgbClr val="E6EFEA"/>
        </a:accent5>
        <a:accent6>
          <a:srgbClr val="2D5BE5"/>
        </a:accent6>
        <a:hlink>
          <a:srgbClr val="FF9900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36699"/>
        </a:dk1>
        <a:lt1>
          <a:srgbClr val="F4E9E0"/>
        </a:lt1>
        <a:dk2>
          <a:srgbClr val="DC5900"/>
        </a:dk2>
        <a:lt2>
          <a:srgbClr val="C0C0C0"/>
        </a:lt2>
        <a:accent1>
          <a:srgbClr val="E4E4E4"/>
        </a:accent1>
        <a:accent2>
          <a:srgbClr val="3399FF"/>
        </a:accent2>
        <a:accent3>
          <a:srgbClr val="F8F2ED"/>
        </a:accent3>
        <a:accent4>
          <a:srgbClr val="2A5783"/>
        </a:accent4>
        <a:accent5>
          <a:srgbClr val="EFEFEF"/>
        </a:accent5>
        <a:accent6>
          <a:srgbClr val="2D89E5"/>
        </a:accent6>
        <a:hlink>
          <a:srgbClr val="CC0066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3300"/>
        </a:dk1>
        <a:lt1>
          <a:srgbClr val="E5E5FF"/>
        </a:lt1>
        <a:dk2>
          <a:srgbClr val="565680"/>
        </a:dk2>
        <a:lt2>
          <a:srgbClr val="C0C0C0"/>
        </a:lt2>
        <a:accent1>
          <a:srgbClr val="E6E4EC"/>
        </a:accent1>
        <a:accent2>
          <a:srgbClr val="0066CC"/>
        </a:accent2>
        <a:accent3>
          <a:srgbClr val="EFEFFF"/>
        </a:accent3>
        <a:accent4>
          <a:srgbClr val="AF2A00"/>
        </a:accent4>
        <a:accent5>
          <a:srgbClr val="F0EFF4"/>
        </a:accent5>
        <a:accent6>
          <a:srgbClr val="005BB7"/>
        </a:accent6>
        <a:hlink>
          <a:srgbClr val="008080"/>
        </a:hlink>
        <a:folHlink>
          <a:srgbClr val="7B7BA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E2C5"/>
        </a:lt1>
        <a:dk2>
          <a:srgbClr val="007D7A"/>
        </a:dk2>
        <a:lt2>
          <a:srgbClr val="C0C0C0"/>
        </a:lt2>
        <a:accent1>
          <a:srgbClr val="EAEAEA"/>
        </a:accent1>
        <a:accent2>
          <a:srgbClr val="B26EB4"/>
        </a:accent2>
        <a:accent3>
          <a:srgbClr val="FFEEDE"/>
        </a:accent3>
        <a:accent4>
          <a:srgbClr val="000083"/>
        </a:accent4>
        <a:accent5>
          <a:srgbClr val="F2F2F2"/>
        </a:accent5>
        <a:accent6>
          <a:srgbClr val="9F62A1"/>
        </a:accent6>
        <a:hlink>
          <a:srgbClr val="CC3300"/>
        </a:hlink>
        <a:folHlink>
          <a:srgbClr val="0088E4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Tahoma</vt:lpstr>
      <vt:lpstr>宋体</vt:lpstr>
      <vt:lpstr>Wingdings</vt:lpstr>
      <vt:lpstr>Impact</vt:lpstr>
      <vt:lpstr>黑体</vt:lpstr>
      <vt:lpstr>Office Theme</vt:lpstr>
      <vt:lpstr>抗战第一先驱~川军</vt:lpstr>
      <vt:lpstr>川军早期领袖</vt:lpstr>
      <vt:lpstr>川军中后期领袖</vt:lpstr>
      <vt:lpstr>川军末期领袖</vt:lpstr>
      <vt:lpstr>川军众将士宣誓抗日</vt:lpstr>
      <vt:lpstr>七尺好男儿奔赴前线</vt:lpstr>
      <vt:lpstr>跋山涉水，在所不辞。</vt:lpstr>
      <vt:lpstr>川军武器装备</vt:lpstr>
      <vt:lpstr>川军武器装备</vt:lpstr>
      <vt:lpstr>壮士一去不复返</vt:lpstr>
      <vt:lpstr>视死如归的精神</vt:lpstr>
      <vt:lpstr>川军装备数据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2024-09-07T21:22:02.680</cp:lastPrinted>
  <dcterms:created xsi:type="dcterms:W3CDTF">2024-09-07T13:22:02Z</dcterms:created>
  <dcterms:modified xsi:type="dcterms:W3CDTF">2024-09-07T13:22:04Z</dcterms:modified>
</cp:coreProperties>
</file>