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AEAA71-8B7D-4A29-9F74-A1AAD25CF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7D9AD8-B0DD-483A-AF39-93196D2C2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CFD5C2-B337-4422-8C07-D3ACBAEFF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80897E-6ABC-4492-84C0-D7A9E92D4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DB7A19-DB6C-46AB-AE2D-34BE5689A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03E247-96D9-425E-B26A-F961F0708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BBF075-2ECF-46FF-86AA-B1CDA8598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F36E2F-71AC-4A10-B602-A4B717642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800AF5-615E-4A83-AF2B-8A24867FF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FD65EE-5704-4684-916F-55174E4DD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24B1CB-7B58-4ADC-ADC1-77D1F7633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0413406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2023-2028年版肉制品产业政府战略管理与区域发展战略研究咨询报告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产业现状与趋势分析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政府战略管理在肉制品产业中的应用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区域发展战略在肉制品产业中的实施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政府战略管理与区域发展战略的互动关系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肉制品产业政府战略管理与区域发展战略的挑战与对策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产业现状与趋势分析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852" r="3285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肉制品产业是指以肉类为主要原料，通过加工、制作和销售各类肉制品的企业集合。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肉制品产业定义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肉制品产业经历了从传统手工制作到现代工业化生产的转变，目前正向着规模化、集约化、品牌化方向发展。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产业发展历程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肉制品产业发展概述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市场规模及增长趋势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2022年，我国肉制品市场规模达到约XX万亿元人民币，同比增长XX%。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随着居民消费水平提高和饮食结构变化，肉制品市场需求将持续增长，预计未来几年市场规模将以每年XX%以上的增速扩大。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品质需求提升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消费者对肉制品的品质要求越来越高，更加关注产品的口感、营养和安全等方面。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健康消费观念普及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健康消费观念逐渐成为主流，消费者更加倾向于选择低盐、低脂、低糖等健康肉制品。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个性化需求增加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消费者对肉制品的个性化需求不断增加，如定制口味、特殊食材等。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消费者需求变化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肉制品行业竞争激烈，市场集中度逐渐提高，龙头企业市场份额不断扩大。同时，新兴品牌不断涌现，为市场带来新的竞争活力。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行业竞争格局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肉制品行业将呈现以下发展趋势：一是产品创新速度加快，满足消费者多样化需求；二是产业链整合加速，提高资源利用效率；三是品牌营销力度加大，提升品牌影响力；四是国际化进程加快，拓展海外市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政府战略管理在肉制品产业中的应用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33" b="333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政府战略管理是指政府为实现特定目标，通过对资源的合理配置和对政策、计划的制定与实施，对公共事务进行全局性、长远性的谋划和决策。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政府战略管理定义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具有全局性、长远性、复杂性、动态性和不确定性等特点。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政府战略管理的特点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有助于政府更好地履行职能，提高公共政策的针对性和有效性，推动经济社会全面协调可持续发展。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政府战略管理的意义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政府战略管理概述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政府应加强对肉制品产业的监管，确保产品质量安全，维护消费者权益。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监管者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政府应协调肉制品产业链上下游企业之间的关系，促进产业协同发展。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政府应引导肉制品产业向绿色、健康、可持续方向发展，推动产业升级和转型。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引导者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政府在肉制品产业中的角色定位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政策引导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政府通过制定相关政策，引导肉制品产业向规模化、集约化、标准化方向发展。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资源配置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政府通过优化资源配置，加大对肉制品产业的支持力度，提高产业整体竞争力。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创新驱动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政府鼓励企业加强技术创新和品牌建设，提高产品附加值和市场竞争力。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政府战略管理对肉制品产业的影响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某地方政府加强了对肉制品产业的监管力度，严厉打击违法违规行为，保障了产品质量安全，赢得了消费者的信任和支持。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某地方政府通过制定肉制品产业发展规划，明确发展目标、重点任务和保障措施，有效推动了当地肉制品产业的快速发展。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某地方政府积极引导肉制品企业加强技术创新和品牌建设，培育了一批具有自主知识产权和核心竞争力的龙头企业，带动了整个产业的转型升级。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9667" r="19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08" r="167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案例分析：成功政府战略管理实践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区域发展战略在肉制品产业中的实施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区域发展战略定义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区域发展战略是指根据不同地区的资源禀赋、经济基础、市场潜力等因素，制定并实施针对性强、具有差异化优势的发展规划和政策，以促进区域经济的持续健康发展。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区域发展战略在肉制品产业中的重要性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肉制品产业作为食品工业的重要组成部分，其区域发展战略的制定和实施对于优化产业布局、提高资源配置效率、增强产业竞争力具有重要意义。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区域发展战略概述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https://d.book118.com/198004134064006027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2024-09-05T09:01:10.593</cp:lastPrinted>
  <dcterms:created xsi:type="dcterms:W3CDTF">2024-09-05T01:01:10Z</dcterms:created>
  <dcterms:modified xsi:type="dcterms:W3CDTF">2024-09-05T01:01:12Z</dcterms:modified>
</cp:coreProperties>
</file>