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876D1-4625-4B80-BFD5-E0484CD4B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7B493-8A46-41DC-A4DE-C776BF833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9423D-7EBB-4CF8-AAC2-5F5930094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D075E-D21A-4257-8341-4D21026C7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F79240-4EF4-401E-8B77-F630131FB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79289A-FA6B-4AE6-9EBE-97046E7DA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6BEDBE-EE0A-404F-82D2-794C7C42C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19537-CE61-4932-BB01-F218CC326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61AF9-8736-4AE6-9593-081A3B3C0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999B3-92A5-4B68-8583-395288EAD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74212-42B2-490E-BDB9-35138D0AD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05044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医院等级评审护理篇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护理服务与医院等级评审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护理团队建设与医院等级评审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护理质量管理与医院等级评审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患者安全与医院等级评审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通过医院等级评审，推动护理服务的规范化、标准化，提高护理质量和安全水平。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医院等级是医院综合实力的体现，高等级的医院能够吸引更多的患者和优秀人才，提升医院声誉和竞争力。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7310" b="173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医院等级评审要求医院必须保障患者的合法权益，如知情权、同意权、隐私权等，提高患者满意度。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医院等级评审是对医院各方面工作的全面评价，包括护理管理、护理质量、护理服务等方面，是衡量医院综合实力的重要指标。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6000" r="6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医院等级评审不仅是对医院工作的检验，更是对医院未来发展的指导。通过评审，医院可以发现自身存在的问题和不足，进而制定改进措施和发展规划。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医院等级评审是推动医院发展的重要手段。通过评审，可以激发医院内部的动力和活力，促进医院各项工作的持续改进和创新发展。同时，评审结果也是医院获得政府支持和社会认可的重要依据。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护理服务与医院等级评审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护理服务是医院等级评审中不可或缺的一部分，其质量直接影响到医院的整体评价。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权重占比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护理服务在评审中通常包括护士素质、护理技能、服务态度、护理效果等多个方面。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护理服务在医院等级评审中的权重占比通常较高，表明其在评审中的重要性。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护理服务在评审中的地位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护理服务与医疗质量的关系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协同作用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优质的护理服务能够与医疗服务形成协同作用，提高患者的治疗效果和满意度。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促进作用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良好的护理服务可以促进患者的康复，减少并发症的发生，提高医疗质量。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互补关系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护理服务和医疗服务在医院中各自承担着不同的角色，二者相互补充，共同为患者提供全面的医疗服务。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优质的护理服务能够提高患者的满意度，进而提升医院的声誉和形象。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958" r="3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患者对护理服务的评价往往会通过口碑传播，影响到医院的声誉和形象。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医院等级评审结果会受到社会的广泛关注，优质的护理服务能够提高医院的社会认可度和影响力。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护理服务对医院声誉的影响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护理团队建设与医院等级评审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增强护理团队凝聚力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团队建设活动可以促进护理人员之间的沟通和交流，增强团队凝聚力和协作精神。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适应医院等级评审要求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医院等级评审中，护理团队建设是重要的评审指标之一，加强团队建设有利于医院在评审中取得优异成绩。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通过团队建设，可以优化护理流程，提高护理效率，从而提升患者满意度和护理质量。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护理团队建设的重要性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83" r="48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明确团队目标和愿景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强化团队培训和教育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建立有效的激励机制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加强团队沟通和协作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护理团队建设的策略和方法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制定清晰的团队目标和愿景，使每个团队成员都能明确自己的责任和使命。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制定合理的绩效考核和奖励机制，激发团队成员的工作积极性和创新精神。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通过定期的培训和教育活动，提高团队成员的专业技能和综合素质。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鼓励团队成员之间的沟通和协作，促进信息共享和资源整合，提高团队整体效能。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https://d.book118.com/198005044011006050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2024-09-29T14:48:02.518</cp:lastPrinted>
  <dcterms:created xsi:type="dcterms:W3CDTF">2024-09-29T06:48:02Z</dcterms:created>
  <dcterms:modified xsi:type="dcterms:W3CDTF">2024-09-29T06:48:04Z</dcterms:modified>
</cp:coreProperties>
</file>