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537821-6D52-4555-AF1F-A26B96B88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6CD6AA-DB3A-47D9-BD9A-4A6C9B0CE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193346-F435-4E27-A71C-12F765ED6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3B90E1-46C1-41B7-B8D4-F7D15875FE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A39C8B-194F-4303-9364-9695A0EA99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EB2D92-F45B-4CCF-98D1-AF3C497965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42774B-149E-46C7-93BC-130652D675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B14F1-39B6-427F-B2CE-ACBD63A77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00DAAA-31B3-4DFC-BC71-C311C9406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DA100A-B182-40DF-BE06-D5B728960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AFB2F2-F6FF-482D-AAFB-70619E1B1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07023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供应链大数据分析与预测</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供应链大数据概述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供应链大数据分析技术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供应链大数据预测模型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供应链大数据分析与预测的应用场景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供应链大数据分析与预测的挑战与对策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全球化趋势推动供应链复杂性增加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随着全球市场的开放和跨国公司的兴起，供应链逐渐变得复杂且难以预测。大数据分析可以帮助企业更好地理解和应对这种复杂性。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消费者需求多样化对供应链提出更高要求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消费者需求的多样化和个性化要求企业能够快速响应并灵活调整供应链策略。大数据分析可以揭示消费者行为模式，为企业提供更准确的预测和决策支持。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供应链风险管理的重要性日益凸显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供应链中断、延误和成本增加等风险对企业经营造成严重影响。大数据分析可以帮助企业识别和评估潜在风险，并采取相应的风险管理措施。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销售与需求预测</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通过分析历史销售数据、市场趋势和消费者行为等信息，大数据可以帮助企业预测未来需求，从而优化库存管理和生产计划。</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风险识别与管理</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通过分析供应链中的历史数据、实时信息和外部情报，大数据可以帮助企业识别潜在风险，如供应商破产、自然灾害和政治动荡等，并采取相应的风险管理措施。</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智能化决策支持</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大数据可以为供应链管理人员提供实时、准确的数据洞察和预测分析，帮助他们做出更明智的决策，如调整采购策略、优化生产计划和改进物流管理等。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供应链网络优化</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大数据可以揭示供应链网络中的瓶颈和问题，帮助企业优化物流路径、提高运输效率和降低运输成本。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大数据在供应链中的应用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供应链大数据概述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92" b="539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供应链大数据的定义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供应链大数据是指在供应链运作过程中产生的海量、多样化、快速变化的数据集合。</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这些数据涵盖了从原材料采购、生产制造、物流配送到最终消费者等各个环节的信息。</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 r="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企业内部数据</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外部市场数据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物联网数据</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社交媒体数据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供应链大数据的来源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包括采购、生产、销售、库存等各环节的业务数据。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通过传感器、RFID等技术手段采集的实时数据，如运输车辆的地理位置、仓库的温湿度等。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包括市场需求、竞争态势、政策法规等方面的信息。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消费者在社交媒体上的评论、分享等行为数据。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供应链大数据的特点</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数据量大</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供应链涉及多个环节和众多参与方，数据量巨大。</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数据变化快</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市场需求、原材料价格等因素的变化会导致供应链数据迅速变化。</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数据类型多样</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包括结构化数据（如数据库中的表格数据）、非结构化数据（如文本、图像等）和半结构化数据（如XML、JSON等格式的数据）。</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数据价值高</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通过对供应链大数据的分析，可以洞察市场趋势，优化供应链运作，提高企业竞争力。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供应链大数据分析技术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671" b="1267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分类与预测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利用历史数据训练分类器，预测未来趋势，如销售预测、库存需求预测等。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关联规则挖掘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通过寻找商品之间的关联规则，发现隐藏在数据中的有趣模式，为供应链优化提供决策支持。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聚类分析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将相似的数据点归为一类，有助于识别不同的客户群体、市场细分和供应商群体。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决策树与随机森林</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通过构建决策树或随机森林模型，实现分类或回归任务，适用于处理具有复杂关系的供应链数据。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支持向量机（SVM）</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在高维空间中寻找最优超平面，实现分类、回归和异常检测等任务。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线性回归与逻辑回归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用于预测连续变量（如销售额）或分类变量（如是否缺货）。</a:t>
            </a:r>
          </a:p>
        </p:txBody>
      </p:sp>
      <p:pic>
        <p:nvPicPr>
          <p:cNvPr id="10" name="Picture 10"/>
          <p:cNvPicPr>
            <a:picLocks noChangeAspect="1"/>
          </p:cNvPicPr>
          <p:nvPr/>
        </p:nvPicPr>
        <p:blipFill>
          <a:blip r:embed="rId2"/>
          <a:srcRect t="11833" b="11833"/>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743" r="1874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卷积神经网络（CNN）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处理图像数据，如通过识别仓库中的货物图片来实现自动化库存管理。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循环神经网络（RNN）</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处理序列数据，如分析时间序列销售数据以预测未来趋势。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自编码器与生成对抗网络（GAN）</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进行无监督学习，发现数据的内在结构和特征，可用于异常检测、降维和生成新数据等任务。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供应链大数据预测模型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https://d.book118.com/198007023007006036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2024-09-15T03:38:04.924</cp:lastPrinted>
  <dcterms:created xsi:type="dcterms:W3CDTF">2024-09-14T19:38:04Z</dcterms:created>
  <dcterms:modified xsi:type="dcterms:W3CDTF">2024-09-14T19:38:07Z</dcterms:modified>
</cp:coreProperties>
</file>