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AE1D1-C8B6-4CCC-9868-C9F6BCDF9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54F2D-BFAD-484C-A978-0B401BAF1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44719-FBFF-4E15-A16D-F7B8A988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864C9-1956-4FD1-AA37-DB962A0B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C283A-91B5-48C4-808F-9DF0B65C8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1F8D5-6CE6-43B3-A8C5-9AAAC1C4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5CA08-46A1-494A-B740-C262508A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5A5D7-E7F9-419C-820C-A0F2C36B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E9258-07DC-4570-9A05-ABA4BE771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EC6EF-D182-490F-B227-6CDAF276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B2D6E-33F9-435A-9EA4-F77A9A1D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7133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《企业文化构建模式》ppt课件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企业文化构建过程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企业文化落地措施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企业文化成功案例分析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企业文化是指在一定的社会经济条件下，通过社会实践所形成的并为全体成员遵循的共同意识、价值观念、职业道德、行为规范和准则的总和。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企业文化具有独特性、继承性、相融性、人本性和整体性等特征。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53" b="275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87" b="18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提高员工归属感和忠诚度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良好的企业文化能够增强员工的归属感和忠诚度，提高工作积极性和效率。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企业文化是企业的灵魂，优秀的企业文化能够促进企业的可持续发展。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良好的企业文化有助于提升企业形象和品牌价值，增强企业的市场竞争力。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企业文化通常在初创阶段形成，主要受到创始人或创始团队的影响。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随着企业的发展壮大，企业文化逐渐形成并得到强化，成为企业发展的重要支撑。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当企业面临变革时，企业文化也需要相应地进行调整和更新，以适应新的发展需求。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鼓励创新思维和冒险精神，注重灵活性和适应性。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创新型企业文化强调创新、灵活性和适应性，鼓励员工积极探索新的想法和解决方案。这种文化适合技术密集型或创意产业领域的企业，能够激发员工的创造力和创新能力，推动企业不断推陈出新。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注重稳定和可靠性，强调规范和流程。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健型企业文化注重稳定和可靠性，强调规范和流程。这种文化适合传统行业或大型企业，能够保证企业的稳定运营和产品质量。在稳健型企业文化中，员工通常需要遵守严格的规范和流程，以保持企业的稳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稳健型企业文化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注重忠诚和团队精神，强调企业内部的和谐与稳定。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型企业文化注重忠诚和团队精神，强调企业内部的和谐与稳定。这种文化适合小型企业或家族企业，能够增强员工的归属感和忠诚度。在家族型企业文化中，员工之间通常具有较高的信任和合作精神，有利于企业的长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家族型企业文化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注重团队合作和协作精神，鼓励员工之间的交流与合作。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型企业文化注重团队合作和协作精神，鼓励员工之间的交流与合作。这种文化能够提高企业的协作效率和创新能力，适合需要跨部门协作的大型企业。在协作型企业文化中，员工需要具备良好的沟通能力和合作精神，以实现企业的共同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协作型企业文化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注重变革和适应性，鼓励员工勇于面对挑战和变革。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企业文化注重变革和适应性，鼓励员工勇于面对挑战和变革。这种文化适合处于快速变化或转型期的企业，能够激发员工的变革意识和创新能力，推动企业不断适应市场变化和发展需求。在变革型企业文化中，员工需要具备勇于尝试和接受新事物的精神，以适应企业的快速发展和变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变革型企业文化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企业文化构建过程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明确企业的核心价值观，为企业文化的构建提供指导思想。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企业在构建企业文化时，首先需要明确自身的核心价值观，如诚信、创新、团结、奉献等。这些核心价值观将作为企业文化的核心，引领员工的思想和行为。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设计企业愿景与使命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阐述企业的愿景和使命，为企业的发展提供方向。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企业需要设计清晰、具体的愿景和使命，以明确企业的发展方向和目标。这些愿景和使命将激发员工的归属感和使命感，促使他们为实现企业目标而努力工作。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制定企业行为准则，规范员工的行为，确保企业文化得到贯彻。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企业需要制定明确、具体的行为准则，规范员工在工作中的行为举止。这些行为准则应与企业的核心价值观相一致，确保员工的行为符合企业文化的标准。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制定企业行为准则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营造积极向上的企业氛围，激发员工的创造力和凝聚力。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企业需要营造一种积极向上的氛围，通过良好的工作环境、团队建设、员工培训等方式，激发员工的创造力和凝聚力。这种氛围将有助于提高员工的工作效率和满意度，增强企业的竞争力。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营造企业氛围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https://d.book118.com/198007133035006032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2024-09-09T14:39:06.449</cp:lastPrinted>
  <dcterms:created xsi:type="dcterms:W3CDTF">2024-09-09T06:39:06Z</dcterms:created>
  <dcterms:modified xsi:type="dcterms:W3CDTF">2024-09-09T06:39:08Z</dcterms:modified>
</cp:coreProperties>
</file>