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2DD4D-BDB0-42B2-B2A9-BD7E06C77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A6143-7D2F-481E-8C88-CB5D91468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3C838-4359-4E1F-BB60-ED019CD05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1456BC-4367-4D95-A077-E27233B7A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E6C176-23A3-4A21-8D6E-5C20CD478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E35AFC-E6C9-469B-8FE2-AAF908097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6D0C0C-698F-4655-AC2B-4DE903E7E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BD435B-BC14-4877-A02D-29D64E4F9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209369-DBFE-452A-90AB-59C3D7A03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79C58B-4C1D-4F72-B0A4-44758156A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5F4CF-5548-4ADF-B7A9-CAFE71A43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1100210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业务学习课件骨科牵引术护理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汇报时间：2024-01-18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骨科牵引术基本概念与原理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术前评估与准备工作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术中操作技巧与注意事项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术后护理要点及并发症预防措施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康复训练指导与随访管理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骨科牵引术基本概念与原理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牵引术定义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牵引术作用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牵引术是骨科常用的一种治疗方法，通过外力作用，使骨折或脱位的关节复位，并维持复位后的位置，以达到治疗目的。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牵引术能够缓解疼痛、矫正畸形、防止肌肉萎缩和关节僵硬，促进骨折愈合和关节功能恢复。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牵引术定义及作用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根据牵引力的来源和作用方式，牵引术可分为皮肤牵引、骨骼牵引和特殊牵引等。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牵引术分类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牵引术适用于骨折、脱位、脊柱疾病等多种骨科疾病的治疗。具体适应症包括长骨骨折、关节脱位、脊柱骨折和脊髓损伤等。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牵引术分类与适应症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3646674"/>
            <a:ext cx="2251017" cy="239267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牵引术原理：通过外力作用，使骨折或脱位的关节复位，并维持复位后的位置。牵引力需适当，既要保证复位效果，又要避免过度牵引造成损伤。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10548" y="3646674"/>
            <a:ext cx="2251017" cy="239267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术前准备：评估患者病情，选择合适的牵引方法和器械。向患者解释手术过程和注意事项，取得患者配合。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30437" y="3646674"/>
            <a:ext cx="2251017" cy="239267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术中操作：根据病情选择合适的麻醉方式。在无菌操作下，将牵引器械安置于患者身体相应部位，施加适当的牵引力。在透视或X线监视下，观察复位情况，调整牵引力大小和方向，直至达到满意复位效果。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46171" y="3646674"/>
            <a:ext cx="2251017" cy="239267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术后处理：保持患者体位稳定，避免过度活动。定期观察患者病情变化，及时调整治疗方案。指导患者进行功能锻炼，促进关节功能恢复。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骨科牵引术原理及操作步骤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术前评估与准备工作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生命体征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评估患者的体温、脉搏、呼吸、血压等生命体征，确保手术安全。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营养状况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了解患者的饮食、营养摄入情况，评估是否需要术前营养支持。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心理状态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评估患者的焦虑、恐惧等心理状态，提供必要的心理干预和支持。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患者全身状况评估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了解病变的具体部位、范围以及与周围组织的关系。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病变部位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评估患者的疼痛、肿胀、活动受限等症状，为制定手术方案提供依据。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通过X线、CT、MRI等影像学检查，详细了解病变的形态、大小以及与周围组织的毗邻关系。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局部病变情况评估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根据手术需要，准备相应的牵引装置、手术刀、止血钳、缝合线等手术器械。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手术器械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药品准备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急救设备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21" r="1682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准备麻醉药品、抗生素、止血药等术中用药，确保手术顺利进行。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备齐急救药品和设备，如氧气、吸引器、除颤仪等，以应对可能出现的紧急情况。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手术器械和药品准备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术中操作技巧与注意事项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根据手术部位、患者年龄及身体状况选择合适的麻醉方式，如局部麻醉、神经阻滞或全身麻醉。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确保患者体位舒适、安全，便于手术操作。通常采取仰卧位，患侧肢体外展，保持牵引方向与肢体长轴一致。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麻醉选择与体位摆放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体位摆放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麻醉选择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https://d.book118.com/198011002101006045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2024-09-26T04:34:05.116</cp:lastPrinted>
  <dcterms:created xsi:type="dcterms:W3CDTF">2024-09-25T20:34:05Z</dcterms:created>
  <dcterms:modified xsi:type="dcterms:W3CDTF">2024-09-25T20:34:07Z</dcterms:modified>
</cp:coreProperties>
</file>