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62243-AA4E-4A87-B9A2-4DD6DE432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16886-3C04-43F9-A50B-B29A546D7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15885-CE23-4B4F-BC12-4E5DF6CBA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2E078-E713-4166-91A9-C36D09B0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2B41B3-9F35-46D0-BDDF-BD5785ADD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7FB8BA-39E3-453D-97E6-49457A09C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3A0683-3E39-4B56-A44D-BC288E6EB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18F8A-8E9D-4C6F-BB72-A7F3EEDCC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D35B4-BF88-4D5C-BCEB-92E52ADB6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89541-BFEB-4899-BC84-6828F95EC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27810-932B-49FD-9F11-850B7A23C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13023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《就业适应与发展》ppt课件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适应职场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就业权益保护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职业心理健康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职业规划是个人发展的关键，它有助于明确职业目标，制定实现目标的计划，提高个人职业竞争力。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职业规划的重要性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职业规划的步骤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职业规划的策略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自我评估、职业环境分析、职业目标设定、行动计划制定和执行、反馈与调整。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选择适合自己的职业方向，提高自身素质和能力，不断学习和进修，积累工作经验和人际关系。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简历是求职者向招聘者展示自身能力和经验的重要工具，一份优秀的简历可以提高求职者的竞争力。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突出自身优势和特点，根据招聘要求定制简历内容，使用简洁明了的语言，注意格式和排版。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简历制作要点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个人信息、教育背景、工作经历、技能与特长和其他附加信息。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简历的格式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简历制作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面试前的准备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了解公司背景、岗位职责和要求，准备好自我介绍和回答问题的思路。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面试中的表现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注意礼仪和形象，积极展示自己的能力和经验，回答问题要清晰、有条理。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面试后的跟进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及时感谢面试官，了解面试结果，为下一步行动做好准备。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适应职场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了解公司的使命、愿景和价值观，以及公司的发展历程和行业地位，有助于更好地融入公司文化。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熟悉公司的各项规章制度，包括着装要求、办公礼仪、请假制度等，是每个员工的基本职责。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遵守公司规章制度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458" b="14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了解公司的传统和习惯，如公司年会、员工活动等，积极参与其中，有助于增进与同事之间的交流和感情。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尊重公司传统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职场文化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在团队协作中，有效沟通至关重要。要学会倾听、表达和反馈，确保信息传递准确无误。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建立良好人际关系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与同事建立良好的人际关系，互相尊重、信任和支持，是团队协作的基础。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明确团队成员的分工与合作，发挥各自的优势，共同完成工作任务。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639" b="463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根据工作任务和时间安排，制定详细的工作计划，合理分配时间和资源。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采用科学的时间管理方法和工具，如番茄工作法、时间矩阵等，提高工作效率。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克服拖延症，按时完成工作任务，避免临时抱佛脚，保持工作的高效性和质量。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https://d.book118.com/198013023065006027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2024-09-05T09:33:00.978</cp:lastPrinted>
  <dcterms:created xsi:type="dcterms:W3CDTF">2024-09-05T01:33:01Z</dcterms:created>
  <dcterms:modified xsi:type="dcterms:W3CDTF">2024-09-05T01:33:03Z</dcterms:modified>
</cp:coreProperties>
</file>