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0" r:id="rId28"/>
  </p:sldIdLst>
  <p:sldSz cx="9144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tags" Target="tags/tag1.xml" /><Relationship Id="rId3" Type="http://schemas.openxmlformats.org/officeDocument/2006/relationships/notesMaster" Target="notesMasters/notesMaster1.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pPr marL="0" marR="0" lvl="0" indent="0" algn="r" defTabSz="914400" rtl="0" eaLnBrk="1" fontAlgn="base" latinLnBrk="0" hangingPunct="1">
              <a:lnSpc>
                <a:spcPct val="100000"/>
              </a:lnSpc>
              <a:spcBef>
                <a:spcPct val="0"/>
              </a:spcBef>
              <a:spcAft>
                <a:spcPct val="0"/>
              </a:spcAft>
              <a:buClrTx/>
              <a:buSzTx/>
              <a:buFontTx/>
              <a:buNone/>
              <a:defRPr/>
            </a:pPr>
            <a:fld id="{CB8F28AA-C30D-426F-B865-69F4A8F124CB}" type="datetimeFigureOut">
              <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rPr>
              <a:t/>
            </a:fld>
            <a:endPar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 name="幻灯片图像占位符 3"/>
          <p:cNvSpPr>
            <a:spLocks noGrp="1" noRot="1" noChangeAspect="1"/>
          </p:cNvSpPr>
          <p:nvPr>
            <p:ph type="sldImg" idx="2"/>
          </p:nvPr>
        </p:nvSpPr>
        <p:spPr>
          <a:xfrm>
            <a:off x="1143000" y="685800"/>
            <a:ext cx="4572000"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marL="0" marR="0" lvl="0"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单击此处编辑母版文本样式</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457200" marR="0" lvl="1"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第二级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914400" marR="0" lvl="2"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第三级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1371600" marR="0" lvl="3"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第四级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a:p>
            <a:pPr marL="1828800" marR="0" lvl="4"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smtClean="0">
                <a:ln>
                  <a:noFill/>
                </a:ln>
                <a:solidFill>
                  <a:schemeClr val="tx1"/>
                </a:solidFill>
                <a:effectLst/>
                <a:uLnTx/>
                <a:uFillTx/>
                <a:latin typeface="+mn-lt"/>
                <a:ea typeface="+mn-ea"/>
                <a:cs typeface="+mn-cs"/>
              </a:rPr>
              <a:t>第五级</a:t>
            </a:r>
            <a:endParaRPr kumimoji="0" lang="zh-CN" altLang="en-US" sz="1200" b="0" i="0" u="none" strike="noStrike" kern="1200" cap="none" spc="0" normalizeH="0" baseline="0" noProof="0" smtClean="0">
              <a:ln>
                <a:noFill/>
              </a:ln>
              <a:solidFill>
                <a:schemeClr val="tx1"/>
              </a:solidFill>
              <a:effectLst/>
              <a:uLnTx/>
              <a:uFillTx/>
              <a:latin typeface="+mn-lt"/>
              <a:ea typeface="+mn-ea"/>
              <a:cs typeface="+mn-cs"/>
            </a:endParaRP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p>
            <a:pPr lvl="0" algn="r" eaLnBrk="1" hangingPunct="1">
              <a:buNone/>
            </a:pPr>
            <a:fld id="{9A0DB2DC-4C9A-4742-B13C-FB6460FD3503}" type="slidenum">
              <a:rPr lang="zh-CN" altLang="en-US" sz="1200"/>
              <a:t/>
            </a:fld>
            <a:endParaRPr lang="zh-CN" altLang="en-US" sz="1200"/>
          </a:p>
        </p:txBody>
      </p:sp>
    </p:spTree>
  </p:cSld>
  <p:clrMap bg1="lt1" tx1="dk1" bg2="lt2" tx2="dk2" accent1="accent1" accent2="accent2" accent3="accent3" accent4="accent4" accent5="accent5" accent6="accent6" hlink="hlink" folHlink="folHlink"/>
  <p:hf sldNum="0" hdr="0" ftr="0" dt="0"/>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showMasterSp="0">
  <p:cSld name="">
    <p:bg>
      <p:bgPr>
        <a:solidFill>
          <a:schemeClr val="bg1"/>
        </a:solidFill>
        <a:effectLst/>
      </p:bgPr>
    </p:bg>
    <p:spTree>
      <p:nvGrpSpPr>
        <p:cNvPr id="1" name=""/>
        <p:cNvGrpSpPr/>
        <p:nvPr/>
      </p:nvGrpSpPr>
      <p:grpSpPr>
        <a:xfrm>
          <a:off x="0" y="0"/>
          <a:ext cx="0" cy="0"/>
        </a:xfrm>
      </p:grpSpPr>
      <p:sp>
        <p:nvSpPr>
          <p:cNvPr id="57346" name="Rectangle 2"/>
          <p:cNvSpPr>
            <a:spLocks noGrp="1" noTextEdit="1"/>
          </p:cNvSpPr>
          <p:nvPr>
            <p:ph type="sldImg"/>
          </p:nvPr>
        </p:nvSpPr>
        <p:spPr>
          <a:ln>
            <a:solidFill>
              <a:srgbClr val="000000">
                <a:alpha val="100000"/>
              </a:srgbClr>
            </a:solidFill>
            <a:miter lim="800000"/>
          </a:ln>
        </p:spPr>
      </p:sp>
      <p:sp>
        <p:nvSpPr>
          <p:cNvPr id="57347" name="Rectangle 3"/>
          <p:cNvSpPr>
            <a:spLocks noGrp="1"/>
          </p:cNvSpPr>
          <p:nvPr>
            <p:ph type="body" idx="1"/>
          </p:nvPr>
        </p:nvSpPr>
        <p:spPr>
          <a:noFill/>
          <a:ln>
            <a:noFill/>
          </a:ln>
        </p:spPr>
        <p:txBody>
          <a:bodyPr wrap="square" lIns="91440" tIns="45720" rIns="91440" bIns="45720" anchor="t" anchorCtr="0"/>
          <a:lstStyle/>
          <a:p>
            <a:pPr lvl="0" eaLnBrk="1" hangingPunct="1">
              <a:spcBef>
                <a:spcPct val="0"/>
              </a:spcBef>
            </a:pPr>
            <a:r>
              <a:rPr lang="zh-CN" altLang="en-US"/>
              <a:t>纵观中国流行歌曲的发展历史，处在流行歌曲不同发展阶段的音乐创作人都不约而同地将中国古典诗词的韵味移植入现代流行歌曲创作中？流行歌曲融入古典诗词到底有何效果？ </a:t>
            </a:r>
            <a:endParaRPr lang="zh-CN" altLang="en-US"/>
          </a:p>
        </p:txBody>
      </p:sp>
    </p:spTree>
  </p:cSld>
  <p:clrMapOvr>
    <a:overrideClrMapping bg1="lt1" tx1="dk1" bg2="lt2" tx2="dk2" accent1="accent1" accent2="accent2" accent3="accent3" accent4="accent4" accent5="accent5" accent6="accent6" hlink="hlink" folHlink="folHlink"/>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showMasterSp="0">
  <p:cSld name="">
    <p:bg>
      <p:bgPr>
        <a:solidFill>
          <a:schemeClr val="bg1"/>
        </a:solidFill>
        <a:effectLst/>
      </p:bgPr>
    </p:bg>
    <p:spTree>
      <p:nvGrpSpPr>
        <p:cNvPr id="1" name=""/>
        <p:cNvGrpSpPr/>
        <p:nvPr/>
      </p:nvGrpSpPr>
      <p:grpSpPr>
        <a:xfrm>
          <a:off x="0" y="0"/>
          <a:ext cx="0" cy="0"/>
        </a:xfrm>
      </p:grpSpPr>
      <p:sp>
        <p:nvSpPr>
          <p:cNvPr id="58370" name="Rectangle 2"/>
          <p:cNvSpPr>
            <a:spLocks noGrp="1" noTextEdit="1"/>
          </p:cNvSpPr>
          <p:nvPr>
            <p:ph type="sldImg"/>
          </p:nvPr>
        </p:nvSpPr>
        <p:spPr>
          <a:ln>
            <a:solidFill>
              <a:srgbClr val="000000">
                <a:alpha val="100000"/>
              </a:srgbClr>
            </a:solidFill>
            <a:miter lim="800000"/>
          </a:ln>
        </p:spPr>
      </p:sp>
      <p:sp>
        <p:nvSpPr>
          <p:cNvPr id="58371" name="Rectangle 3"/>
          <p:cNvSpPr>
            <a:spLocks noGrp="1"/>
          </p:cNvSpPr>
          <p:nvPr>
            <p:ph type="body" idx="1"/>
          </p:nvPr>
        </p:nvSpPr>
        <p:spPr>
          <a:noFill/>
          <a:ln>
            <a:noFill/>
          </a:ln>
        </p:spPr>
        <p:txBody>
          <a:bodyPr wrap="square" lIns="91440" tIns="45720" rIns="91440" bIns="45720" anchor="t" anchorCtr="0"/>
          <a:lstStyle/>
          <a:p>
            <a:pPr lvl="0" eaLnBrk="1" hangingPunct="1">
              <a:spcBef>
                <a:spcPct val="0"/>
              </a:spcBef>
            </a:pPr>
            <a:r>
              <a:rPr lang="en-US" altLang="zh-CN" sz="1400" b="1">
                <a:ea typeface="华文中宋" panose="02010600040101010101" pitchFamily="2" charset="-122"/>
              </a:rPr>
              <a:t>中国古典诗词文化深厚的底蕴、诗化的意境、丰富的内涵等，</a:t>
            </a:r>
            <a:r>
              <a:rPr lang="zh-CN" altLang="en-US" sz="1400" b="1">
                <a:ea typeface="华文中宋" panose="02010600040101010101" pitchFamily="2" charset="-122"/>
              </a:rPr>
              <a:t>可以使流行歌曲内容变得厚重、深远、广泛，使其形式变得优美、典雅、生动。</a:t>
            </a:r>
            <a:endParaRPr lang="zh-CN" altLang="en-US" sz="1400" b="1">
              <a:ea typeface="华文中宋" panose="02010600040101010101" pitchFamily="2" charset="-122"/>
            </a:endParaRPr>
          </a:p>
        </p:txBody>
      </p:sp>
    </p:spTree>
  </p:cSld>
  <p:clrMapOvr>
    <a:overrideClrMapping bg1="lt1" tx1="dk1" bg2="lt2" tx2="dk2" accent1="accent1" accent2="accent2" accent3="accent3" accent4="accent4" accent5="accent5" accent6="accent6" hlink="hlink" folHlink="folHlink"/>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showMasterSp="0">
  <p:cSld name="">
    <p:bg>
      <p:bgPr>
        <a:solidFill>
          <a:schemeClr val="bg1"/>
        </a:solidFill>
        <a:effectLst/>
      </p:bgPr>
    </p:bg>
    <p:spTree>
      <p:nvGrpSpPr>
        <p:cNvPr id="1" name=""/>
        <p:cNvGrpSpPr/>
        <p:nvPr/>
      </p:nvGrpSpPr>
      <p:grpSpPr>
        <a:xfrm>
          <a:off x="0" y="0"/>
          <a:ext cx="0" cy="0"/>
        </a:xfrm>
      </p:grpSpPr>
      <p:sp>
        <p:nvSpPr>
          <p:cNvPr id="59394" name="Rectangle 2"/>
          <p:cNvSpPr>
            <a:spLocks noGrp="1" noTextEdit="1"/>
          </p:cNvSpPr>
          <p:nvPr>
            <p:ph type="sldImg"/>
          </p:nvPr>
        </p:nvSpPr>
        <p:spPr>
          <a:ln>
            <a:solidFill>
              <a:srgbClr val="000000">
                <a:alpha val="100000"/>
              </a:srgbClr>
            </a:solidFill>
            <a:miter lim="800000"/>
          </a:ln>
        </p:spPr>
      </p:sp>
      <p:sp>
        <p:nvSpPr>
          <p:cNvPr id="59395" name="Rectangle 3"/>
          <p:cNvSpPr>
            <a:spLocks noGrp="1"/>
          </p:cNvSpPr>
          <p:nvPr>
            <p:ph type="body" idx="1"/>
          </p:nvPr>
        </p:nvSpPr>
        <p:spPr>
          <a:noFill/>
          <a:ln>
            <a:noFill/>
          </a:ln>
        </p:spPr>
        <p:txBody>
          <a:bodyPr wrap="square" lIns="91440" tIns="45720" rIns="91440" bIns="45720" anchor="t" anchorCtr="0"/>
          <a:lstStyle/>
          <a:p>
            <a:pPr lvl="0" eaLnBrk="1" hangingPunct="1">
              <a:spcBef>
                <a:spcPct val="0"/>
              </a:spcBef>
            </a:pPr>
            <a:r>
              <a:rPr lang="zh-CN" altLang="en-US"/>
              <a:t>作为文学体裁，诗词有其重要的分量。甚至一个朝代便因这样的文学体裁著称。诗词以其独特的情感寄托、丰富的描写内容、奇妙的韵律节奏让多少文人倾心于它们的创作，让多少百姓醉心于它们的品读。诗词承载了太多说不尽的言语，它们甚至是一个王朝的背影。无数的价值寄托，无尽的情感宣泄凝结其中，直接表现了中国传统的文化、文人精神。中华民族从远古发展到现今，形成了自身特有的民族深层文化审美心理积淀，这在深层心理层面上为不少当代中国人所传承。然而，随着社会的发展，人们越来越漠视曾经灿烂辉煌的民族文化。</a:t>
            </a:r>
            <a:endParaRPr lang="zh-CN" altLang="en-US"/>
          </a:p>
        </p:txBody>
      </p:sp>
    </p:spTree>
  </p:cSld>
  <p:clrMapOvr>
    <a:overrideClrMapping bg1="lt1" tx1="dk1" bg2="lt2" tx2="dk2" accent1="accent1" accent2="accent2" accent3="accent3" accent4="accent4" accent5="accent5" accent6="accent6" hlink="hlink" folHlink="folHlink"/>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showMasterSp="0">
  <p:cSld name="">
    <p:bg>
      <p:bgPr>
        <a:solidFill>
          <a:schemeClr val="bg1"/>
        </a:solidFill>
        <a:effectLst/>
      </p:bgPr>
    </p:bg>
    <p:spTree>
      <p:nvGrpSpPr>
        <p:cNvPr id="1" name=""/>
        <p:cNvGrpSpPr/>
        <p:nvPr/>
      </p:nvGrpSpPr>
      <p:grpSpPr>
        <a:xfrm>
          <a:off x="0" y="0"/>
          <a:ext cx="0" cy="0"/>
        </a:xfrm>
      </p:grpSpPr>
      <p:sp>
        <p:nvSpPr>
          <p:cNvPr id="60418" name="Rectangle 2"/>
          <p:cNvSpPr>
            <a:spLocks noGrp="1" noTextEdit="1"/>
          </p:cNvSpPr>
          <p:nvPr>
            <p:ph type="sldImg"/>
          </p:nvPr>
        </p:nvSpPr>
        <p:spPr>
          <a:ln>
            <a:solidFill>
              <a:srgbClr val="000000">
                <a:alpha val="100000"/>
              </a:srgbClr>
            </a:solidFill>
            <a:miter lim="800000"/>
          </a:ln>
        </p:spPr>
      </p:sp>
      <p:sp>
        <p:nvSpPr>
          <p:cNvPr id="60419" name="Rectangle 3"/>
          <p:cNvSpPr>
            <a:spLocks noGrp="1"/>
          </p:cNvSpPr>
          <p:nvPr>
            <p:ph type="body" idx="1"/>
          </p:nvPr>
        </p:nvSpPr>
        <p:spPr>
          <a:noFill/>
          <a:ln>
            <a:noFill/>
          </a:ln>
        </p:spPr>
        <p:txBody>
          <a:bodyPr wrap="square" lIns="91440" tIns="45720" rIns="91440" bIns="45720" anchor="t" anchorCtr="0"/>
          <a:lstStyle/>
          <a:p>
            <a:pPr lvl="0" eaLnBrk="1" hangingPunct="1">
              <a:spcBef>
                <a:spcPct val="0"/>
              </a:spcBef>
            </a:pPr>
            <a:r>
              <a:rPr lang="zh-CN" altLang="en-US"/>
              <a:t>大众文化的产生催生了流行歌曲，然而，无论流行怎样时尚，最终都离不开民族审美文化这一条根。一首优秀的流行歌曲作品，一定是鲜明的时代性、传统的民族性、独特的艺术个性三者有机结合的产物。流行歌曲作为</a:t>
            </a:r>
            <a:r>
              <a:rPr lang="en-US" altLang="zh-CN"/>
              <a:t>20</a:t>
            </a:r>
            <a:r>
              <a:rPr lang="zh-CN" altLang="en-US"/>
              <a:t>世纪末叶中国人审美趣味与价值观念的承载文本，只有最大限度地满足听众对传统文化的审美期待，才能真正实现自己的美学价值。流行歌曲作为一种现实的文化存在，对于人们的精神世界有着广泛、深远的影响，流行歌曲要具备精神深度，民族审美文化的灌溉与滋养是一个必要条件，这决定了其创作者们永远不会放弃对深层民族审美文化的寻根情结。</a:t>
            </a:r>
            <a:endParaRPr lang="zh-CN" altLang="en-US"/>
          </a:p>
        </p:txBody>
      </p:sp>
    </p:spTree>
  </p:cSld>
  <p:clrMapOvr>
    <a:overrideClrMapping bg1="lt1" tx1="dk1" bg2="lt2" tx2="dk2" accent1="accent1" accent2="accent2" accent3="accent3" accent4="accent4" accent5="accent5" accent6="accent6" hlink="hlink" folHlink="folHlink"/>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07BC3F-BDA8-4D8E-AB6F-7AA893B6C6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6A15CB-D0D1-47F2-BA3E-458D01A681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FC873A-9B96-4EE2-B3D5-0A21F4F33B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2D1F9B-4365-4464-A520-556E5FD628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5C5669-B41C-4FAA-8ADF-C985CD13D4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538B98-2E84-4E05-9C0D-3C076DFFDC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C333594-4378-4AFB-9B81-72BF6A1B2D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33709E-837C-45FE-98D4-045B20D65A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695535-C2C4-4FAA-9DB2-C256DA29A7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973AAA-1822-4ACA-A7FE-CE304C24B4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32453D-72EA-4C58-9FB2-E5DEAD650D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13" name="椭圆 12"/>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dk1"/>
              </a:solidFill>
              <a:effectLst/>
              <a:uLnTx/>
              <a:uFillTx/>
              <a:latin typeface="+mn-lt"/>
              <a:ea typeface="+mn-ea"/>
              <a:cs typeface="+mn-cs"/>
            </a:endParaRPr>
          </a:p>
        </p:txBody>
      </p:sp>
      <p:sp>
        <p:nvSpPr>
          <p:cNvPr id="2" name="椭圆 13"/>
          <p:cNvSpPr/>
          <p:nvPr/>
        </p:nvSpPr>
        <p:spPr>
          <a:xfrm>
            <a:off x="1157288" y="1344613"/>
            <a:ext cx="63500" cy="6508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dk1"/>
              </a:solidFill>
              <a:effectLst/>
              <a:uLnTx/>
              <a:uFillTx/>
              <a:latin typeface="+mn-lt"/>
              <a:ea typeface="+mn-ea"/>
              <a:cs typeface="+mn-cs"/>
            </a:endParaRPr>
          </a:p>
        </p:txBody>
      </p:sp>
      <p:sp>
        <p:nvSpPr>
          <p:cNvPr id="14" name="标题 13"/>
          <p:cNvSpPr>
            <a:spLocks noGrp="1"/>
          </p:cNvSpPr>
          <p:nvPr>
            <p:ph type="ctrTitle"/>
          </p:nvPr>
        </p:nvSpPr>
        <p:spPr>
          <a:xfrm>
            <a:off x="1432560" y="359898"/>
            <a:ext cx="7406640" cy="1472184"/>
          </a:xfrm>
        </p:spPr>
        <p:txBody>
          <a:bodyPr anchor="b"/>
          <a:lstStyle>
            <a:lvl1pPr algn="l">
              <a:defRPr/>
            </a:lvl1pPr>
          </a:lstStyle>
          <a:p>
            <a:r>
              <a:rPr lang="zh-CN" altLang="en-US" smtClean="0"/>
              <a:t>单击此处编辑母版标题样式</a:t>
            </a:r>
            <a:endParaRPr lang="en-US"/>
          </a:p>
        </p:txBody>
      </p:sp>
      <p:sp>
        <p:nvSpPr>
          <p:cNvPr id="22" name="副标题 21"/>
          <p:cNvSpPr>
            <a:spLocks noGrp="1"/>
          </p:cNvSpPr>
          <p:nvPr>
            <p:ph type="subTitle" idx="1"/>
          </p:nvPr>
        </p:nvSpPr>
        <p:spPr>
          <a:xfrm>
            <a:off x="1432560" y="1850064"/>
            <a:ext cx="7406640" cy="1752600"/>
          </a:xfrm>
        </p:spPr>
        <p:txBody>
          <a:bodyPr tIns="0"/>
          <a:lstStyle>
            <a:lvl1pPr marL="27305"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zh-CN" altLang="en-US" smtClean="0"/>
              <a:t>单击此处编辑母版副标题样式</a:t>
            </a:r>
            <a:endParaRPr lang="en-US"/>
          </a:p>
        </p:txBody>
      </p:sp>
      <p:sp>
        <p:nvSpPr>
          <p:cNvPr id="16" name="日期占位符 6"/>
          <p:cNvSpPr>
            <a:spLocks noGrp="1"/>
          </p:cNvSpPr>
          <p:nvPr>
            <p:ph type="dt" sz="half" idx="2"/>
          </p:nvPr>
        </p:nvSpPr>
        <p:spPr>
          <a:xfrm>
            <a:off x="3581400" y="6305550"/>
            <a:ext cx="2133600" cy="476250"/>
          </a:xfrm>
          <a:prstGeom prst="rect">
            <a:avLst/>
          </a:prstGeom>
        </p:spPr>
        <p:txBody>
          <a:bodyPr anchor="b"/>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17" name="页脚占位符 19"/>
          <p:cNvSpPr>
            <a:spLocks noGrp="1"/>
          </p:cNvSpPr>
          <p:nvPr>
            <p:ph type="ftr" sz="quarter" idx="3"/>
          </p:nvPr>
        </p:nvSpPr>
        <p:spPr>
          <a:xfrm>
            <a:off x="5715000" y="6305550"/>
            <a:ext cx="2895600" cy="476250"/>
          </a:xfrm>
          <a:prstGeom prst="rect">
            <a:avLst/>
          </a:prstGeom>
        </p:spPr>
        <p:txBody>
          <a:bodyPr anchor="b"/>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18" name="灯片编号占位符 9"/>
          <p:cNvSpPr>
            <a:spLocks noGrp="1"/>
          </p:cNvSpPr>
          <p:nvPr>
            <p:ph type="sldNum" sz="quarter" idx="4"/>
          </p:nvPr>
        </p:nvSpPr>
        <p:spPr>
          <a:xfrm>
            <a:off x="8613775" y="6305550"/>
            <a:ext cx="457200" cy="476250"/>
          </a:xfrm>
          <a:prstGeom prst="rect">
            <a:avLst/>
          </a:prstGeom>
        </p:spPr>
        <p:txBody>
          <a:bodyPr anchor="b"/>
          <a:lstStyle/>
          <a:p>
            <a:pPr algn="ctr">
              <a:buNone/>
            </a:pPr>
            <a:fld id="{9A0DB2DC-4C9A-4742-B13C-FB6460FD3503}" type="slidenum">
              <a:rPr lang="en-US" altLang="zh-CN"/>
              <a:t/>
            </a:fld>
            <a:endParaRPr lang="en-US" alt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日期占位符 3"/>
          <p:cNvSpPr>
            <a:spLocks noGrp="1"/>
          </p:cNvSpPr>
          <p:nvPr>
            <p:ph type="dt" sz="half"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sp>
        <p:nvSpPr>
          <p:cNvPr id="13" name="矩形 12"/>
          <p:cNvSpPr/>
          <p:nvPr/>
        </p:nvSpPr>
        <p:spPr>
          <a:xfrm>
            <a:off x="2282825" y="0"/>
            <a:ext cx="6858000"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4" name="矩形 13"/>
          <p:cNvSpPr/>
          <p:nvPr/>
        </p:nvSpPr>
        <p:spPr bwMode="invGray">
          <a:xfrm>
            <a:off x="2286000" y="0"/>
            <a:ext cx="76200" cy="6858000"/>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6" name="椭圆 15"/>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dk1"/>
              </a:solidFill>
              <a:effectLst/>
              <a:uLnTx/>
              <a:uFillTx/>
              <a:latin typeface="+mn-lt"/>
              <a:ea typeface="+mn-ea"/>
              <a:cs typeface="+mn-cs"/>
            </a:endParaRPr>
          </a:p>
        </p:txBody>
      </p:sp>
      <p:sp>
        <p:nvSpPr>
          <p:cNvPr id="17" name="椭圆 16"/>
          <p:cNvSpPr/>
          <p:nvPr/>
        </p:nvSpPr>
        <p:spPr>
          <a:xfrm>
            <a:off x="2408238" y="2746375"/>
            <a:ext cx="63500" cy="63500"/>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dk1"/>
              </a:solidFill>
              <a:effectLst/>
              <a:uLnTx/>
              <a:uFillTx/>
              <a:latin typeface="+mn-lt"/>
              <a:ea typeface="+mn-ea"/>
              <a:cs typeface="+mn-cs"/>
            </a:endParaRPr>
          </a:p>
        </p:txBody>
      </p:sp>
      <p:sp>
        <p:nvSpPr>
          <p:cNvPr id="2" name="标题 1"/>
          <p:cNvSpPr>
            <a:spLocks noGrp="1"/>
          </p:cNvSpPr>
          <p:nvPr>
            <p:ph type="title"/>
          </p:nvPr>
        </p:nvSpPr>
        <p:spPr>
          <a:xfrm>
            <a:off x="2578392" y="2600325"/>
            <a:ext cx="6400800" cy="2286000"/>
          </a:xfrm>
        </p:spPr>
        <p:txBody>
          <a:bodyPr anchor="t"/>
          <a:lstStyle>
            <a:lvl1pPr algn="l">
              <a:lnSpc>
                <a:spcPts val="4500"/>
              </a:lnSpc>
              <a:buNone/>
              <a:defRPr sz="4000" b="1" cap="all"/>
            </a:lvl1pPr>
          </a:lstStyle>
          <a:p>
            <a:r>
              <a:rPr lang="zh-CN" altLang="en-US" smtClean="0"/>
              <a:t>单击此处编辑母版标题样式</a:t>
            </a:r>
            <a:endParaRPr lang="en-US"/>
          </a:p>
        </p:txBody>
      </p:sp>
      <p:sp>
        <p:nvSpPr>
          <p:cNvPr id="3" name="文本占位符 2"/>
          <p:cNvSpPr>
            <a:spLocks noGrp="1"/>
          </p:cNvSpPr>
          <p:nvPr>
            <p:ph type="body" idx="1"/>
          </p:nvPr>
        </p:nvSpPr>
        <p:spPr>
          <a:xfrm>
            <a:off x="2578392" y="1066800"/>
            <a:ext cx="6400800" cy="1509712"/>
          </a:xfrm>
        </p:spPr>
        <p:txBody>
          <a:bodyPr anchor="b"/>
          <a:lstStyle>
            <a:lvl1pPr marL="18415" indent="0">
              <a:lnSpc>
                <a:spcPts val="2300"/>
              </a:lnSpc>
              <a:spcBef>
                <a:spcPct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zh-CN" altLang="en-US" smtClean="0"/>
              <a:t>单击此处编辑母版文本样式</a:t>
            </a:r>
            <a:endParaRPr lang="zh-CN" altLang="en-US" smtClean="0"/>
          </a:p>
        </p:txBody>
      </p:sp>
      <p:sp>
        <p:nvSpPr>
          <p:cNvPr id="18" name="日期占位符 3"/>
          <p:cNvSpPr>
            <a:spLocks noGrp="1"/>
          </p:cNvSpPr>
          <p:nvPr>
            <p:ph type="dt" sz="half" idx="2"/>
          </p:nvPr>
        </p:nvSpPr>
        <p:spPr>
          <a:xfrm>
            <a:off x="3581400" y="6305550"/>
            <a:ext cx="2133600" cy="476250"/>
          </a:xfrm>
          <a:prstGeom prst="rect">
            <a:avLst/>
          </a:prstGeom>
        </p:spPr>
        <p:txBody>
          <a:bodyPr anchor="b"/>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19" name="页脚占位符 4"/>
          <p:cNvSpPr>
            <a:spLocks noGrp="1"/>
          </p:cNvSpPr>
          <p:nvPr>
            <p:ph type="ftr" sz="quarter" idx="3"/>
          </p:nvPr>
        </p:nvSpPr>
        <p:spPr>
          <a:xfrm>
            <a:off x="5715000" y="6305550"/>
            <a:ext cx="2895600" cy="476250"/>
          </a:xfrm>
          <a:prstGeom prst="rect">
            <a:avLst/>
          </a:prstGeom>
        </p:spPr>
        <p:txBody>
          <a:bodyPr anchor="b"/>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20" name="灯片编号占位符 5"/>
          <p:cNvSpPr>
            <a:spLocks noGrp="1"/>
          </p:cNvSpPr>
          <p:nvPr>
            <p:ph type="sldNum" sz="quarter" idx="4"/>
          </p:nvPr>
        </p:nvSpPr>
        <p:spPr>
          <a:xfrm>
            <a:off x="8613775" y="6305550"/>
            <a:ext cx="457200" cy="476250"/>
          </a:xfrm>
          <a:prstGeom prst="rect">
            <a:avLst/>
          </a:prstGeom>
        </p:spPr>
        <p:txBody>
          <a:bodyPr anchor="b"/>
          <a:lstStyle/>
          <a:p>
            <a:pPr algn="ctr">
              <a:buNone/>
            </a:pPr>
            <a:fld id="{9A0DB2DC-4C9A-4742-B13C-FB6460FD3503}" type="slidenum">
              <a:rPr lang="en-US" altLang="zh-CN"/>
              <a:t/>
            </a:fld>
            <a:endParaRPr lang="en-US" altLang="zh-CN"/>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1435608" y="274320"/>
            <a:ext cx="7498080" cy="1143000"/>
          </a:xfrm>
        </p:spPr>
        <p:txBody>
          <a:bodyPr/>
          <a:lstStyle/>
          <a:p>
            <a:r>
              <a:rPr lang="zh-CN" altLang="en-US" smtClean="0"/>
              <a:t>单击此处编辑母版标题样式</a:t>
            </a:r>
            <a:endParaRPr lang="en-US"/>
          </a:p>
        </p:txBody>
      </p:sp>
      <p:sp>
        <p:nvSpPr>
          <p:cNvPr id="3" name="内容占位符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内容占位符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5" name="日期占位符 4"/>
          <p:cNvSpPr>
            <a:spLocks noGrp="1"/>
          </p:cNvSpPr>
          <p:nvPr>
            <p:ph type="dt" sz="half"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5160336"/>
            <a:ext cx="8229600" cy="1143000"/>
          </a:xfrm>
        </p:spPr>
        <p:txBody>
          <a:bodyPr/>
          <a:lstStyle>
            <a:lvl1pPr algn="ctr">
              <a:defRPr sz="4500" b="1" cap="none" baseline="0"/>
            </a:lvl1pPr>
          </a:lstStyle>
          <a:p>
            <a:r>
              <a:rPr lang="zh-CN" altLang="en-US" smtClean="0"/>
              <a:t>单击此处编辑母版标题样式</a:t>
            </a:r>
            <a:endParaRPr lang="en-US"/>
          </a:p>
        </p:txBody>
      </p:sp>
      <p:sp>
        <p:nvSpPr>
          <p:cNvPr id="3" name="文本占位符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135"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lstStyle>
          <a:p>
            <a:pPr lvl="0"/>
            <a:r>
              <a:rPr lang="zh-CN" altLang="en-US" smtClean="0"/>
              <a:t>单击此处编辑母版文本样式</a:t>
            </a:r>
            <a:endParaRPr lang="zh-CN" altLang="en-US" smtClean="0"/>
          </a:p>
        </p:txBody>
      </p:sp>
      <p:sp>
        <p:nvSpPr>
          <p:cNvPr id="4" name="文本占位符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135"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lstStyle>
          <a:p>
            <a:pPr lvl="0"/>
            <a:r>
              <a:rPr lang="zh-CN" altLang="en-US" smtClean="0"/>
              <a:t>单击此处编辑母版文本样式</a:t>
            </a:r>
            <a:endParaRPr lang="zh-CN" altLang="en-US" smtClean="0"/>
          </a:p>
        </p:txBody>
      </p:sp>
      <p:sp>
        <p:nvSpPr>
          <p:cNvPr id="5" name="内容占位符 4"/>
          <p:cNvSpPr>
            <a:spLocks noGrp="1"/>
          </p:cNvSpPr>
          <p:nvPr>
            <p:ph sz="quarter" idx="2"/>
          </p:nvPr>
        </p:nvSpPr>
        <p:spPr>
          <a:xfrm>
            <a:off x="457200" y="969336"/>
            <a:ext cx="4023360" cy="4114800"/>
          </a:xfrm>
          <a:ln w="10795">
            <a:solidFill>
              <a:schemeClr val="bg1"/>
            </a:solidFill>
            <a:prstDash val="dash"/>
            <a:miter lim="800000"/>
          </a:ln>
        </p:spPr>
        <p:txBody>
          <a:bodyPr/>
          <a:lstStyle>
            <a:lvl1pPr marL="393065"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6" name="内容占位符 5"/>
          <p:cNvSpPr>
            <a:spLocks noGrp="1"/>
          </p:cNvSpPr>
          <p:nvPr>
            <p:ph sz="quarter" idx="4"/>
          </p:nvPr>
        </p:nvSpPr>
        <p:spPr>
          <a:xfrm>
            <a:off x="4663440" y="969336"/>
            <a:ext cx="4023360" cy="4114800"/>
          </a:xfrm>
          <a:ln w="10795">
            <a:solidFill>
              <a:schemeClr val="bg1"/>
            </a:solidFill>
            <a:prstDash val="dash"/>
            <a:miter lim="800000"/>
          </a:ln>
        </p:spPr>
        <p:txBody>
          <a:bodyPr/>
          <a:lstStyle>
            <a:lvl1pPr marL="393065"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13" name="日期占位符 6"/>
          <p:cNvSpPr>
            <a:spLocks noGrp="1"/>
          </p:cNvSpPr>
          <p:nvPr>
            <p:ph type="dt" sz="half" idx="12"/>
          </p:nvPr>
        </p:nvSpPr>
        <p:spPr>
          <a:xfrm>
            <a:off x="3581400" y="6305550"/>
            <a:ext cx="2133600" cy="476250"/>
          </a:xfrm>
          <a:prstGeom prst="rect">
            <a:avLst/>
          </a:prstGeom>
        </p:spPr>
        <p:txBody>
          <a:bodyPr anchor="b"/>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14" name="页脚占位符 7"/>
          <p:cNvSpPr>
            <a:spLocks noGrp="1"/>
          </p:cNvSpPr>
          <p:nvPr>
            <p:ph type="ftr" sz="quarter" idx="13"/>
          </p:nvPr>
        </p:nvSpPr>
        <p:spPr>
          <a:xfrm>
            <a:off x="5715000" y="6305550"/>
            <a:ext cx="2895600" cy="476250"/>
          </a:xfrm>
          <a:prstGeom prst="rect">
            <a:avLst/>
          </a:prstGeom>
        </p:spPr>
        <p:txBody>
          <a:bodyPr anchor="b"/>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16" name="灯片编号占位符 8"/>
          <p:cNvSpPr>
            <a:spLocks noGrp="1"/>
          </p:cNvSpPr>
          <p:nvPr>
            <p:ph type="sldNum" sz="quarter" idx="14"/>
          </p:nvPr>
        </p:nvSpPr>
        <p:spPr>
          <a:xfrm>
            <a:off x="8613775" y="6305550"/>
            <a:ext cx="457200" cy="476250"/>
          </a:xfrm>
          <a:prstGeom prst="rect">
            <a:avLst/>
          </a:prstGeom>
        </p:spPr>
        <p:txBody>
          <a:bodyPr anchor="b"/>
          <a:lstStyle/>
          <a:p>
            <a:pPr algn="ctr">
              <a:buNone/>
            </a:pPr>
            <a:fld id="{9A0DB2DC-4C9A-4742-B13C-FB6460FD3503}" type="slidenum">
              <a:rPr lang="en-US" altLang="zh-CN"/>
              <a:t/>
            </a:fld>
            <a:endParaRPr lang="en-US" altLang="zh-CN"/>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1435608" y="274320"/>
            <a:ext cx="7498080" cy="1143000"/>
          </a:xfrm>
        </p:spPr>
        <p:txBody>
          <a:bodyPr/>
          <a:lstStyle/>
          <a:p>
            <a:r>
              <a:rPr lang="zh-CN" altLang="en-US" smtClean="0"/>
              <a:t>单击此处编辑母版标题样式</a:t>
            </a:r>
            <a:endParaRPr lang="en-US"/>
          </a:p>
        </p:txBody>
      </p:sp>
      <p:sp>
        <p:nvSpPr>
          <p:cNvPr id="3" name="日期占位符 2"/>
          <p:cNvSpPr>
            <a:spLocks noGrp="1"/>
          </p:cNvSpPr>
          <p:nvPr>
            <p:ph type="dt" sz="half"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4" name="页脚占位符 3"/>
          <p:cNvSpPr>
            <a:spLocks noGrp="1"/>
          </p:cNvSpPr>
          <p:nvPr>
            <p:ph type="ftr" sz="quarter" idx="1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13" name="矩形 12"/>
          <p:cNvSpPr/>
          <p:nvPr/>
        </p:nvSpPr>
        <p:spPr>
          <a:xfrm>
            <a:off x="1014413" y="0"/>
            <a:ext cx="8129588"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4" name="矩形 13"/>
          <p:cNvSpPr/>
          <p:nvPr/>
        </p:nvSpPr>
        <p:spPr bwMode="invGray">
          <a:xfrm>
            <a:off x="1014413" y="0"/>
            <a:ext cx="73025" cy="6858000"/>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6" name="日期占位符 1"/>
          <p:cNvSpPr>
            <a:spLocks noGrp="1"/>
          </p:cNvSpPr>
          <p:nvPr>
            <p:ph type="dt" sz="half" idx="2"/>
          </p:nvPr>
        </p:nvSpPr>
        <p:spPr>
          <a:xfrm>
            <a:off x="3581400" y="6305550"/>
            <a:ext cx="2133600" cy="476250"/>
          </a:xfrm>
          <a:prstGeom prst="rect">
            <a:avLst/>
          </a:prstGeom>
        </p:spPr>
        <p:txBody>
          <a:bodyPr anchor="b"/>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17" name="页脚占位符 2"/>
          <p:cNvSpPr>
            <a:spLocks noGrp="1"/>
          </p:cNvSpPr>
          <p:nvPr>
            <p:ph type="ftr" sz="quarter" idx="3"/>
          </p:nvPr>
        </p:nvSpPr>
        <p:spPr>
          <a:xfrm>
            <a:off x="5715000" y="6305550"/>
            <a:ext cx="2895600" cy="476250"/>
          </a:xfrm>
          <a:prstGeom prst="rect">
            <a:avLst/>
          </a:prstGeom>
        </p:spPr>
        <p:txBody>
          <a:bodyPr anchor="b"/>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18" name="灯片编号占位符 3"/>
          <p:cNvSpPr>
            <a:spLocks noGrp="1"/>
          </p:cNvSpPr>
          <p:nvPr>
            <p:ph type="sldNum" sz="quarter" idx="4"/>
          </p:nvPr>
        </p:nvSpPr>
        <p:spPr>
          <a:xfrm>
            <a:off x="8613775" y="6305550"/>
            <a:ext cx="457200" cy="476250"/>
          </a:xfrm>
          <a:prstGeom prst="rect">
            <a:avLst/>
          </a:prstGeom>
        </p:spPr>
        <p:txBody>
          <a:bodyPr anchor="b"/>
          <a:lstStyle/>
          <a:p>
            <a:pPr algn="ctr">
              <a:buNone/>
            </a:pPr>
            <a:fld id="{9A0DB2DC-4C9A-4742-B13C-FB6460FD3503}" type="slidenum">
              <a:rPr lang="en-US" altLang="zh-CN"/>
              <a:t/>
            </a:fld>
            <a:endParaRPr lang="en-US" altLang="zh-CN"/>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lstStyle>
          <a:p>
            <a:r>
              <a:rPr lang="zh-CN" altLang="en-US" smtClean="0"/>
              <a:t>单击此处编辑母版标题样式</a:t>
            </a:r>
            <a:endParaRPr lang="en-US"/>
          </a:p>
        </p:txBody>
      </p:sp>
      <p:sp>
        <p:nvSpPr>
          <p:cNvPr id="3" name="文本占位符 2"/>
          <p:cNvSpPr>
            <a:spLocks noGrp="1"/>
          </p:cNvSpPr>
          <p:nvPr>
            <p:ph type="body" idx="2"/>
          </p:nvPr>
        </p:nvSpPr>
        <p:spPr>
          <a:xfrm>
            <a:off x="457200" y="1406964"/>
            <a:ext cx="3810000" cy="698500"/>
          </a:xfrm>
        </p:spPr>
        <p:txBody>
          <a:bodyPr/>
          <a:lstStyle>
            <a:lvl1pPr marL="45720" indent="0">
              <a:lnSpc>
                <a:spcPct val="100000"/>
              </a:lnSpc>
              <a:spcBef>
                <a:spcPct val="0"/>
              </a:spcBef>
              <a:buNone/>
              <a:defRPr sz="1400"/>
            </a:lvl1pPr>
            <a:lvl2pPr>
              <a:buNone/>
              <a:defRPr sz="1200"/>
            </a:lvl2pPr>
            <a:lvl3pPr>
              <a:buNone/>
              <a:defRPr sz="1000"/>
            </a:lvl3pPr>
            <a:lvl4pPr>
              <a:buNone/>
              <a:defRPr sz="900"/>
            </a:lvl4pPr>
            <a:lvl5pPr>
              <a:buNone/>
              <a:defRPr sz="900"/>
            </a:lvl5pPr>
          </a:lstStyle>
          <a:p>
            <a:pPr lvl="0"/>
            <a:r>
              <a:rPr lang="zh-CN" altLang="en-US" smtClean="0"/>
              <a:t>单击此处编辑母版文本样式</a:t>
            </a:r>
            <a:endParaRPr lang="zh-CN" altLang="en-US" smtClean="0"/>
          </a:p>
        </p:txBody>
      </p:sp>
      <p:sp>
        <p:nvSpPr>
          <p:cNvPr id="4" name="内容占位符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13" name="日期占位符 4"/>
          <p:cNvSpPr>
            <a:spLocks noGrp="1"/>
          </p:cNvSpPr>
          <p:nvPr>
            <p:ph type="dt" sz="half" idx="12"/>
          </p:nvPr>
        </p:nvSpPr>
        <p:spPr>
          <a:xfrm>
            <a:off x="3581400" y="6305550"/>
            <a:ext cx="2133600" cy="476250"/>
          </a:xfrm>
          <a:prstGeom prst="rect">
            <a:avLst/>
          </a:prstGeom>
        </p:spPr>
        <p:txBody>
          <a:bodyPr anchor="b"/>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14" name="页脚占位符 5"/>
          <p:cNvSpPr>
            <a:spLocks noGrp="1"/>
          </p:cNvSpPr>
          <p:nvPr>
            <p:ph type="ftr" sz="quarter" idx="3"/>
          </p:nvPr>
        </p:nvSpPr>
        <p:spPr>
          <a:xfrm>
            <a:off x="5715000" y="6305550"/>
            <a:ext cx="2895600" cy="476250"/>
          </a:xfrm>
          <a:prstGeom prst="rect">
            <a:avLst/>
          </a:prstGeom>
        </p:spPr>
        <p:txBody>
          <a:bodyPr anchor="b"/>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16" name="灯片编号占位符 6"/>
          <p:cNvSpPr>
            <a:spLocks noGrp="1"/>
          </p:cNvSpPr>
          <p:nvPr>
            <p:ph type="sldNum" sz="quarter" idx="4"/>
          </p:nvPr>
        </p:nvSpPr>
        <p:spPr>
          <a:xfrm>
            <a:off x="8613775" y="6305550"/>
            <a:ext cx="457200" cy="476250"/>
          </a:xfrm>
          <a:prstGeom prst="rect">
            <a:avLst/>
          </a:prstGeom>
        </p:spPr>
        <p:txBody>
          <a:bodyPr anchor="b"/>
          <a:lstStyle/>
          <a:p>
            <a:pPr algn="ctr">
              <a:buNone/>
            </a:pPr>
            <a:fld id="{9A0DB2DC-4C9A-4742-B13C-FB6460FD3503}" type="slidenum">
              <a:rPr lang="en-US" altLang="zh-CN"/>
              <a:t/>
            </a:fld>
            <a:endParaRPr lang="en-US" altLang="zh-CN"/>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spTree>
      <p:nvGrpSpPr>
        <p:cNvPr id="1" name=""/>
        <p:cNvGrpSpPr/>
        <p:nvPr/>
      </p:nvGrpSpPr>
      <p:grpSpPr>
        <a:xfrm>
          <a:off x="0" y="0"/>
          <a:ext cx="0" cy="0"/>
        </a:xfrm>
      </p:grpSpPr>
      <p:sp>
        <p:nvSpPr>
          <p:cNvPr id="13" name="矩形 12"/>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tIns="274320">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283210" algn="l" defTabSz="914400" rtl="0" eaLnBrk="1" fontAlgn="base" latinLnBrk="0" hangingPunct="1">
              <a:lnSpc>
                <a:spcPts val="3000"/>
              </a:lnSpc>
              <a:spcBef>
                <a:spcPts val="600"/>
              </a:spcBef>
              <a:spcAft>
                <a:spcPct val="0"/>
              </a:spcAft>
              <a:buClr>
                <a:schemeClr val="accent1"/>
              </a:buClr>
              <a:buSzPct val="80000"/>
              <a:buFont typeface="Wingdings 2" panose="05020102010507070707"/>
              <a:buNone/>
              <a:defRPr/>
            </a:pPr>
            <a:endParaRPr kumimoji="0" 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14" name="流程图: 过程 13"/>
          <p:cNvSpPr/>
          <p:nvPr/>
        </p:nvSpPr>
        <p:spPr>
          <a:xfrm rot="19468672">
            <a:off x="396875" y="954088"/>
            <a:ext cx="685800" cy="204788"/>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6" name="流程图: 过程 15"/>
          <p:cNvSpPr/>
          <p:nvPr/>
        </p:nvSpPr>
        <p:spPr>
          <a:xfrm rot="2103354" flipH="1">
            <a:off x="5003800" y="936625"/>
            <a:ext cx="649288" cy="204788"/>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2" name="标题 1"/>
          <p:cNvSpPr>
            <a:spLocks noGrp="1"/>
          </p:cNvSpPr>
          <p:nvPr>
            <p:ph type="title"/>
          </p:nvPr>
        </p:nvSpPr>
        <p:spPr>
          <a:xfrm>
            <a:off x="5886896" y="1066800"/>
            <a:ext cx="2743200" cy="1981200"/>
          </a:xfrm>
        </p:spPr>
        <p:txBody>
          <a:bodyPr anchor="b">
            <a:noAutofit/>
          </a:bodyPr>
          <a:lstStyle>
            <a:lvl1pPr algn="l">
              <a:buNone/>
              <a:defRPr sz="2100" b="1">
                <a:effectLst/>
              </a:defRPr>
            </a:lvl1pPr>
          </a:lstStyle>
          <a:p>
            <a:r>
              <a:rPr lang="zh-CN" altLang="en-US" smtClean="0"/>
              <a:t>单击此处编辑母版标题样式</a:t>
            </a:r>
            <a:endParaRPr lang="en-US"/>
          </a:p>
        </p:txBody>
      </p:sp>
      <p:sp>
        <p:nvSpPr>
          <p:cNvPr id="3" name="图片占位符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vert="horz" wrap="square" lIns="91440" tIns="274320" rIns="91440" bIns="45720" numCol="1" anchor="t" anchorCtr="0" compatLnSpc="1">
            <a:normAutofit/>
          </a:bodyPr>
          <a:lstStyle>
            <a:lvl1pPr indent="0">
              <a:buNone/>
              <a:defRPr sz="3200"/>
            </a:lvl1pPr>
          </a:lstStyle>
          <a:p>
            <a:pPr marL="365125" marR="0" lvl="0" indent="0" algn="l" defTabSz="914400" rtl="0" eaLnBrk="0" fontAlgn="base" latinLnBrk="0" hangingPunct="0">
              <a:lnSpc>
                <a:spcPct val="100000"/>
              </a:lnSpc>
              <a:spcBef>
                <a:spcPts val="600"/>
              </a:spcBef>
              <a:spcAft>
                <a:spcPct val="0"/>
              </a:spcAft>
              <a:buClr>
                <a:schemeClr val="accent1"/>
              </a:buClr>
              <a:buSzPct val="80000"/>
              <a:buFont typeface="Wingdings 2" panose="05020102010507070707" pitchFamily="18" charset="2"/>
              <a:buNone/>
              <a:defRPr/>
            </a:pPr>
            <a:r>
              <a:rPr kumimoji="0" lang="zh-CN" altLang="en-US" sz="3200" b="0" i="0" u="none" strike="noStrike" kern="1200" cap="none" spc="0" normalizeH="0" baseline="0" noProof="0" smtClean="0">
                <a:ln>
                  <a:noFill/>
                </a:ln>
                <a:solidFill>
                  <a:schemeClr val="tx1"/>
                </a:solidFill>
                <a:effectLst/>
                <a:uLnTx/>
                <a:uFillTx/>
                <a:latin typeface="+mn-lt"/>
                <a:ea typeface="+mn-ea"/>
                <a:cs typeface="+mn-cs"/>
              </a:rPr>
              <a:t>单击图标添加图片</a:t>
            </a:r>
            <a:endParaRPr kumimoji="0" 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838200" y="4800600"/>
            <a:ext cx="4419600" cy="762000"/>
          </a:xfrm>
        </p:spPr>
        <p:txBody>
          <a:bodyPr anchor="ctr"/>
          <a:lstStyle>
            <a:lvl1pPr marL="0" indent="0" algn="l">
              <a:lnSpc>
                <a:spcPts val="1600"/>
              </a:lnSpc>
              <a:spcBef>
                <a:spcPct val="0"/>
              </a:spcBef>
              <a:buNone/>
              <a:defRPr sz="1400">
                <a:solidFill>
                  <a:srgbClr val="777777"/>
                </a:solidFill>
              </a:defRPr>
            </a:lvl1pPr>
            <a:lvl2pPr>
              <a:defRPr sz="1200"/>
            </a:lvl2pPr>
            <a:lvl3pPr>
              <a:defRPr sz="1000"/>
            </a:lvl3pPr>
            <a:lvl4pPr>
              <a:defRPr sz="900"/>
            </a:lvl4pPr>
            <a:lvl5pPr>
              <a:defRPr sz="900"/>
            </a:lvl5pPr>
          </a:lstStyle>
          <a:p>
            <a:pPr lvl="0"/>
            <a:r>
              <a:rPr lang="zh-CN" altLang="en-US" smtClean="0"/>
              <a:t>单击此处编辑母版文本样式</a:t>
            </a:r>
            <a:endParaRPr lang="zh-CN" altLang="en-US" smtClean="0"/>
          </a:p>
        </p:txBody>
      </p:sp>
      <p:sp>
        <p:nvSpPr>
          <p:cNvPr id="17" name="日期占位符 4"/>
          <p:cNvSpPr>
            <a:spLocks noGrp="1"/>
          </p:cNvSpPr>
          <p:nvPr>
            <p:ph type="dt" sz="half" idx="12"/>
          </p:nvPr>
        </p:nvSpPr>
        <p:spPr>
          <a:xfrm>
            <a:off x="3581400" y="6305550"/>
            <a:ext cx="2133600" cy="476250"/>
          </a:xfrm>
          <a:prstGeom prst="rect">
            <a:avLst/>
          </a:prstGeom>
        </p:spPr>
        <p:txBody>
          <a:bodyPr anchor="b"/>
          <a:lstStyle>
            <a:lvl1pPr>
              <a:defRPr/>
            </a:lvl1p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18" name="页脚占位符 5"/>
          <p:cNvSpPr>
            <a:spLocks noGrp="1"/>
          </p:cNvSpPr>
          <p:nvPr>
            <p:ph type="ftr" sz="quarter" idx="3"/>
          </p:nvPr>
        </p:nvSpPr>
        <p:spPr>
          <a:xfrm>
            <a:off x="5715000" y="6305550"/>
            <a:ext cx="2895600" cy="476250"/>
          </a:xfrm>
          <a:prstGeom prst="rect">
            <a:avLst/>
          </a:prstGeom>
        </p:spPr>
        <p:txBody>
          <a:bodyPr anchor="b"/>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19" name="灯片编号占位符 6"/>
          <p:cNvSpPr>
            <a:spLocks noGrp="1"/>
          </p:cNvSpPr>
          <p:nvPr>
            <p:ph type="sldNum" sz="quarter" idx="4"/>
          </p:nvPr>
        </p:nvSpPr>
        <p:spPr>
          <a:xfrm>
            <a:off x="8613775" y="6305550"/>
            <a:ext cx="457200" cy="476250"/>
          </a:xfrm>
          <a:prstGeom prst="rect">
            <a:avLst/>
          </a:prstGeom>
        </p:spPr>
        <p:txBody>
          <a:bodyPr anchor="b"/>
          <a:lstStyle/>
          <a:p>
            <a:pPr algn="ctr">
              <a:buNone/>
            </a:pPr>
            <a:fld id="{9A0DB2DC-4C9A-4742-B13C-FB6460FD3503}" type="slidenum">
              <a:rPr lang="en-US" altLang="zh-CN"/>
              <a:t/>
            </a:fld>
            <a:endParaRPr lang="en-US" altLang="zh-CN"/>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日期占位符 3"/>
          <p:cNvSpPr>
            <a:spLocks noGrp="1"/>
          </p:cNvSpPr>
          <p:nvPr>
            <p:ph type="dt" sz="half"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858000" y="274639"/>
            <a:ext cx="1828800" cy="5851525"/>
          </a:xfrm>
        </p:spPr>
        <p:txBody>
          <a:bodyPr vert="eaVert"/>
          <a:lstStyle/>
          <a:p>
            <a:r>
              <a:rPr lang="zh-CN" altLang="en-US" smtClean="0"/>
              <a:t>单击此处编辑母版标题样式</a:t>
            </a:r>
            <a:endParaRPr lang="en-US"/>
          </a:p>
        </p:txBody>
      </p:sp>
      <p:sp>
        <p:nvSpPr>
          <p:cNvPr id="3" name="竖排文字占位符 2"/>
          <p:cNvSpPr>
            <a:spLocks noGrp="1"/>
          </p:cNvSpPr>
          <p:nvPr>
            <p:ph type="body" orient="vert" idx="1"/>
          </p:nvPr>
        </p:nvSpPr>
        <p:spPr>
          <a:xfrm>
            <a:off x="1143000" y="274640"/>
            <a:ext cx="5562600" cy="5851525"/>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en-US"/>
          </a:p>
        </p:txBody>
      </p:sp>
      <p:sp>
        <p:nvSpPr>
          <p:cNvPr id="4" name="日期占位符 3"/>
          <p:cNvSpPr>
            <a:spLocks noGrp="1"/>
          </p:cNvSpPr>
          <p:nvPr>
            <p:ph type="dt" sz="half"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3">
        <a:schemeClr val="bg2"/>
      </p:bgRef>
    </p:bg>
    <p:spTree>
      <p:nvGrpSpPr>
        <p:cNvPr id="1" name=""/>
        <p:cNvGrpSpPr/>
        <p:nvPr/>
      </p:nvGrpSpPr>
      <p:grpSpPr/>
      <p:sp>
        <p:nvSpPr>
          <p:cNvPr id="7" name="饼形 6"/>
          <p:cNvSpPr/>
          <p:nvPr/>
        </p:nvSpPr>
        <p:spPr>
          <a:xfrm>
            <a:off x="-815975" y="-815975"/>
            <a:ext cx="1638300" cy="1638300"/>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8" name="椭圆 7"/>
          <p:cNvSpPr/>
          <p:nvPr/>
        </p:nvSpPr>
        <p:spPr>
          <a:xfrm>
            <a:off x="168275" y="20638"/>
            <a:ext cx="1703388" cy="1703388"/>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1" name="同心圆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12" name="矩形 11"/>
          <p:cNvSpPr/>
          <p:nvPr/>
        </p:nvSpPr>
        <p:spPr>
          <a:xfrm>
            <a:off x="1012825" y="0"/>
            <a:ext cx="8131175"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5" name="标题占位符 4"/>
          <p:cNvSpPr>
            <a:spLocks noGrp="1"/>
          </p:cNvSpPr>
          <p:nvPr>
            <p:ph type="title"/>
          </p:nvPr>
        </p:nvSpPr>
        <p:spPr>
          <a:xfrm>
            <a:off x="1435100" y="274638"/>
            <a:ext cx="7499350" cy="1143000"/>
          </a:xfrm>
          <a:prstGeom prst="rect">
            <a:avLst/>
          </a:prstGeom>
        </p:spPr>
        <p:txBody>
          <a:bodyPr anchor="ctr">
            <a:normAutofit/>
          </a:bodyPr>
          <a:lstStyle/>
          <a:p>
            <a:r>
              <a:rPr lang="zh-CN" altLang="en-US" smtClean="0"/>
              <a:t>单击此处编辑母版标题样式</a:t>
            </a:r>
            <a:endParaRPr lang="en-US"/>
          </a:p>
        </p:txBody>
      </p:sp>
      <p:sp>
        <p:nvSpPr>
          <p:cNvPr id="1033" name="文本占位符 8"/>
          <p:cNvSpPr>
            <a:spLocks noGrp="1"/>
          </p:cNvSpPr>
          <p:nvPr>
            <p:ph type="body" idx="1"/>
          </p:nvPr>
        </p:nvSpPr>
        <p:spPr>
          <a:xfrm>
            <a:off x="1435100" y="1447800"/>
            <a:ext cx="7499350" cy="4800600"/>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en-US" altLang="zh-CN"/>
          </a:p>
        </p:txBody>
      </p:sp>
      <p:sp>
        <p:nvSpPr>
          <p:cNvPr id="24" name="日期占位符 23"/>
          <p:cNvSpPr>
            <a:spLocks noGrp="1"/>
          </p:cNvSpPr>
          <p:nvPr>
            <p:ph type="dt" sz="half" idx="2"/>
          </p:nvPr>
        </p:nvSpPr>
        <p:spPr>
          <a:xfrm>
            <a:off x="3581400" y="6305550"/>
            <a:ext cx="2133600" cy="476250"/>
          </a:xfrm>
          <a:prstGeom prst="rect">
            <a:avLst/>
          </a:prstGeom>
        </p:spPr>
        <p:txBody>
          <a:bodyPr anchor="b"/>
          <a:lstStyle>
            <a:defPPr>
              <a:defRPr lang="zh-CN"/>
            </a:defPPr>
            <a:lvl1pPr marL="0" lvl="0" indent="0" algn="r" defTabSz="914400" rtl="0" eaLnBrk="1" fontAlgn="base" latinLnBrk="0" hangingPunct="1">
              <a:lnSpc>
                <a:spcPct val="100000"/>
              </a:lnSpc>
              <a:spcBef>
                <a:spcPct val="0"/>
              </a:spcBef>
              <a:spcAft>
                <a:spcPct val="0"/>
              </a:spcAft>
              <a:buNone/>
              <a:defRPr kumimoji="0" sz="1200" b="0" i="0" u="none" kern="1200" baseline="0">
                <a:solidFill>
                  <a:schemeClr val="bg2">
                    <a:shade val="50000"/>
                    <a:satMod val="200000"/>
                  </a:schemeClr>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10" name="页脚占位符 9"/>
          <p:cNvSpPr>
            <a:spLocks noGrp="1"/>
          </p:cNvSpPr>
          <p:nvPr>
            <p:ph type="ftr" sz="quarter" idx="3"/>
          </p:nvPr>
        </p:nvSpPr>
        <p:spPr>
          <a:xfrm>
            <a:off x="5715000" y="6305550"/>
            <a:ext cx="2895600" cy="476250"/>
          </a:xfrm>
          <a:prstGeom prst="rect">
            <a:avLst/>
          </a:prstGeom>
        </p:spPr>
        <p:txBody>
          <a:bodyPr anchor="b"/>
          <a:lstStyle>
            <a:defPPr>
              <a:defRPr lang="zh-CN"/>
            </a:defPPr>
            <a:lvl1pPr marL="0" lvl="0" indent="0" algn="l" defTabSz="914400" rtl="0" eaLnBrk="1" fontAlgn="base" latinLnBrk="0" hangingPunct="1">
              <a:lnSpc>
                <a:spcPct val="100000"/>
              </a:lnSpc>
              <a:spcBef>
                <a:spcPct val="0"/>
              </a:spcBef>
              <a:spcAft>
                <a:spcPct val="0"/>
              </a:spcAft>
              <a:buNone/>
              <a:defRPr kumimoji="0" sz="1200" b="0" i="0" u="none" kern="1200" baseline="0">
                <a:solidFill>
                  <a:schemeClr val="bg2">
                    <a:shade val="50000"/>
                    <a:satMod val="200000"/>
                  </a:schemeClr>
                </a:solidFill>
                <a:effectLst/>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bg2">
                  <a:shade val="50000"/>
                  <a:satMod val="200000"/>
                </a:schemeClr>
              </a:solidFill>
              <a:effectLst/>
              <a:uLnTx/>
              <a:uFillTx/>
              <a:latin typeface="Arial" pitchFamily="34" charset="0"/>
              <a:ea typeface="宋体" panose="02010600030101010101" pitchFamily="2" charset="-122"/>
              <a:cs typeface="+mn-cs"/>
            </a:endParaRPr>
          </a:p>
        </p:txBody>
      </p:sp>
      <p:sp>
        <p:nvSpPr>
          <p:cNvPr id="22" name="灯片编号占位符 21"/>
          <p:cNvSpPr>
            <a:spLocks noGrp="1"/>
          </p:cNvSpPr>
          <p:nvPr>
            <p:ph type="sldNum" sz="quarter" idx="4"/>
          </p:nvPr>
        </p:nvSpPr>
        <p:spPr>
          <a:xfrm>
            <a:off x="8613775" y="6305550"/>
            <a:ext cx="457200" cy="476250"/>
          </a:xfrm>
          <a:prstGeom prst="rect">
            <a:avLst/>
          </a:prstGeom>
        </p:spPr>
        <p:txBody>
          <a:bodyPr anchor="b"/>
          <a:lstStyle>
            <a:defPPr>
              <a:defRPr lang="zh-CN"/>
            </a:defPPr>
            <a:lvl1pPr marL="0" lvl="0" indent="0" algn="ctr" defTabSz="914400" rtl="0" eaLnBrk="1" fontAlgn="base" latinLnBrk="0" hangingPunct="1">
              <a:lnSpc>
                <a:spcPct val="100000"/>
              </a:lnSpc>
              <a:spcBef>
                <a:spcPct val="0"/>
              </a:spcBef>
              <a:spcAft>
                <a:spcPct val="0"/>
              </a:spcAft>
              <a:buNone/>
              <a:defRPr sz="1200" b="0" i="0" u="none" kern="1200" baseline="0">
                <a:solidFill>
                  <a:srgbClr val="B5A788"/>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buNone/>
            </a:pPr>
            <a:fld id="{9A0DB2DC-4C9A-4742-B13C-FB6460FD3503}" type="slidenum">
              <a:rPr lang="en-US" altLang="zh-CN">
                <a:latin typeface="Arial" pitchFamily="34" charset="0"/>
              </a:rPr>
              <a:t/>
            </a:fld>
            <a:endParaRPr lang="en-US" altLang="zh-CN">
              <a:latin typeface="Arial" pitchFamily="34" charset="0"/>
            </a:endParaRPr>
          </a:p>
        </p:txBody>
      </p:sp>
      <p:sp>
        <p:nvSpPr>
          <p:cNvPr id="15" name="矩形 14"/>
          <p:cNvSpPr/>
          <p:nvPr/>
        </p:nvSpPr>
        <p:spPr bwMode="invGray">
          <a:xfrm>
            <a:off x="1014413" y="0"/>
            <a:ext cx="73025" cy="6858000"/>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lt1"/>
              </a:solidFill>
              <a:effectLst/>
              <a:uLnTx/>
              <a:uFillTx/>
              <a:latin typeface="+mn-lt"/>
              <a:ea typeface="+mn-ea"/>
              <a:cs typeface="+mn-cs"/>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rtl="0" eaLnBrk="0" fontAlgn="base" hangingPunct="0">
        <a:spcBef>
          <a:spcPct val="0"/>
        </a:spcBef>
        <a:spcAft>
          <a:spcPct val="0"/>
        </a:spcAft>
        <a:defRPr sz="4300" kern="1200">
          <a:solidFill>
            <a:srgbClr val="572314"/>
          </a:solidFill>
          <a:effectLst>
            <a:outerShdw blurRad="50000" dist="30000" dir="5400000" algn="tl" rotWithShape="0">
              <a:srgbClr val="000000">
                <a:alpha val="30000"/>
              </a:srgbClr>
            </a:outerShdw>
          </a:effectLst>
          <a:latin typeface="+mj-lt"/>
          <a:ea typeface="+mj-ea"/>
          <a:cs typeface="+mj-cs"/>
        </a:defRPr>
      </a:lvl1pPr>
      <a:lvl2pPr algn="l" rtl="0" eaLnBrk="0" fontAlgn="base" hangingPunct="0">
        <a:spcBef>
          <a:spcPct val="0"/>
        </a:spcBef>
        <a:spcAft>
          <a:spcPct val="0"/>
        </a:spcAft>
        <a:defRPr sz="4300">
          <a:solidFill>
            <a:srgbClr val="572314"/>
          </a:solidFill>
          <a:latin typeface="Gill Sans MT"/>
          <a:ea typeface="华文中宋" panose="02010600040101010101" pitchFamily="2" charset="-122"/>
        </a:defRPr>
      </a:lvl2pPr>
      <a:lvl3pPr algn="l" rtl="0" eaLnBrk="0" fontAlgn="base" hangingPunct="0">
        <a:spcBef>
          <a:spcPct val="0"/>
        </a:spcBef>
        <a:spcAft>
          <a:spcPct val="0"/>
        </a:spcAft>
        <a:defRPr sz="4300">
          <a:solidFill>
            <a:srgbClr val="572314"/>
          </a:solidFill>
          <a:latin typeface="Gill Sans MT"/>
          <a:ea typeface="华文中宋" panose="02010600040101010101" pitchFamily="2" charset="-122"/>
        </a:defRPr>
      </a:lvl3pPr>
      <a:lvl4pPr algn="l" rtl="0" eaLnBrk="0" fontAlgn="base" hangingPunct="0">
        <a:spcBef>
          <a:spcPct val="0"/>
        </a:spcBef>
        <a:spcAft>
          <a:spcPct val="0"/>
        </a:spcAft>
        <a:defRPr sz="4300">
          <a:solidFill>
            <a:srgbClr val="572314"/>
          </a:solidFill>
          <a:latin typeface="Gill Sans MT"/>
          <a:ea typeface="华文中宋" panose="02010600040101010101" pitchFamily="2" charset="-122"/>
        </a:defRPr>
      </a:lvl4pPr>
      <a:lvl5pPr algn="l" rtl="0" eaLnBrk="0" fontAlgn="base" hangingPunct="0">
        <a:spcBef>
          <a:spcPct val="0"/>
        </a:spcBef>
        <a:spcAft>
          <a:spcPct val="0"/>
        </a:spcAft>
        <a:defRPr sz="4300">
          <a:solidFill>
            <a:srgbClr val="572314"/>
          </a:solidFill>
          <a:latin typeface="Gill Sans MT"/>
          <a:ea typeface="华文中宋" panose="02010600040101010101" pitchFamily="2" charset="-122"/>
        </a:defRPr>
      </a:lvl5pPr>
      <a:lvl6pPr marL="457200" algn="l" rtl="0" fontAlgn="base">
        <a:spcBef>
          <a:spcPct val="0"/>
        </a:spcBef>
        <a:spcAft>
          <a:spcPct val="0"/>
        </a:spcAft>
        <a:defRPr sz="4300">
          <a:solidFill>
            <a:srgbClr val="572314"/>
          </a:solidFill>
          <a:latin typeface="Gill Sans MT"/>
          <a:ea typeface="华文中宋" panose="02010600040101010101" pitchFamily="2" charset="-122"/>
        </a:defRPr>
      </a:lvl6pPr>
      <a:lvl7pPr marL="914400" algn="l" rtl="0" fontAlgn="base">
        <a:spcBef>
          <a:spcPct val="0"/>
        </a:spcBef>
        <a:spcAft>
          <a:spcPct val="0"/>
        </a:spcAft>
        <a:defRPr sz="4300">
          <a:solidFill>
            <a:srgbClr val="572314"/>
          </a:solidFill>
          <a:latin typeface="Gill Sans MT"/>
          <a:ea typeface="华文中宋" panose="02010600040101010101" pitchFamily="2" charset="-122"/>
        </a:defRPr>
      </a:lvl7pPr>
      <a:lvl8pPr marL="1371600" algn="l" rtl="0" fontAlgn="base">
        <a:spcBef>
          <a:spcPct val="0"/>
        </a:spcBef>
        <a:spcAft>
          <a:spcPct val="0"/>
        </a:spcAft>
        <a:defRPr sz="4300">
          <a:solidFill>
            <a:srgbClr val="572314"/>
          </a:solidFill>
          <a:latin typeface="Gill Sans MT"/>
          <a:ea typeface="华文中宋" panose="02010600040101010101" pitchFamily="2" charset="-122"/>
        </a:defRPr>
      </a:lvl8pPr>
      <a:lvl9pPr marL="1828800" algn="l" rtl="0" fontAlgn="base">
        <a:spcBef>
          <a:spcPct val="0"/>
        </a:spcBef>
        <a:spcAft>
          <a:spcPct val="0"/>
        </a:spcAft>
        <a:defRPr sz="4300">
          <a:solidFill>
            <a:srgbClr val="572314"/>
          </a:solidFill>
          <a:latin typeface="Gill Sans MT"/>
          <a:ea typeface="华文中宋" panose="02010600040101010101" pitchFamily="2" charset="-122"/>
        </a:defRPr>
      </a:lvl9pPr>
    </p:titleStyle>
    <p:bodyStyle>
      <a:lvl1pPr marL="365125" indent="-282575" algn="l" rtl="0" eaLnBrk="0" fontAlgn="base" hangingPunct="0">
        <a:spcBef>
          <a:spcPts val="600"/>
        </a:spcBef>
        <a:spcAft>
          <a:spcPct val="0"/>
        </a:spcAft>
        <a:buClr>
          <a:schemeClr val="accent1"/>
        </a:buClr>
        <a:buSzPct val="80000"/>
        <a:buFont typeface="Wingdings 2" panose="05020102010507070707" pitchFamily="18" charset="2"/>
        <a:buChar char=""/>
        <a:defRPr sz="3200" kern="1200">
          <a:solidFill>
            <a:schemeClr val="tx1"/>
          </a:solidFill>
          <a:latin typeface="+mn-lt"/>
          <a:ea typeface="+mn-ea"/>
          <a:cs typeface="+mn-cs"/>
        </a:defRPr>
      </a:lvl1pPr>
      <a:lvl2pPr marL="640080" indent="-236855" algn="l" rtl="0" eaLnBrk="0" fontAlgn="base" hangingPunct="0">
        <a:spcBef>
          <a:spcPts val="550"/>
        </a:spcBef>
        <a:spcAft>
          <a:spcPct val="0"/>
        </a:spcAft>
        <a:buClr>
          <a:schemeClr val="accent1"/>
        </a:buClr>
        <a:buFont typeface="Verdana" panose="020b0604030504040204" pitchFamily="34" charset="0"/>
        <a:buChar char="◦"/>
        <a:defRPr sz="2800" kern="1200">
          <a:solidFill>
            <a:schemeClr val="tx1"/>
          </a:solidFill>
          <a:latin typeface="+mn-lt"/>
          <a:ea typeface="+mn-ea"/>
          <a:cs typeface="+mn-cs"/>
        </a:defRPr>
      </a:lvl2pPr>
      <a:lvl3pPr marL="885825" indent="-228600" algn="l" rtl="0" eaLnBrk="0" fontAlgn="base" hangingPunct="0">
        <a:spcBef>
          <a:spcPct val="20000"/>
        </a:spcBef>
        <a:spcAft>
          <a:spcPct val="0"/>
        </a:spcAft>
        <a:buClr>
          <a:schemeClr val="accent2"/>
        </a:buClr>
        <a:buFont typeface="Wingdings 2" panose="05020102010507070707" pitchFamily="18" charset="2"/>
        <a:buChar char=""/>
        <a:defRPr sz="2400" kern="1200">
          <a:solidFill>
            <a:schemeClr val="tx1"/>
          </a:solidFill>
          <a:latin typeface="+mn-lt"/>
          <a:ea typeface="+mn-ea"/>
          <a:cs typeface="+mn-cs"/>
        </a:defRPr>
      </a:lvl3pPr>
      <a:lvl4pPr marL="1097280" indent="-173355" algn="l" rtl="0" eaLnBrk="0" fontAlgn="base" hangingPunct="0">
        <a:spcBef>
          <a:spcPct val="20000"/>
        </a:spcBef>
        <a:spcAft>
          <a:spcPct val="0"/>
        </a:spcAft>
        <a:buClr>
          <a:srgbClr val="C32D2E"/>
        </a:buClr>
        <a:buFont typeface="Wingdings 2" panose="05020102010507070707" pitchFamily="18" charset="2"/>
        <a:buChar char=""/>
        <a:defRPr sz="2000" kern="1200">
          <a:solidFill>
            <a:schemeClr val="tx1"/>
          </a:solidFill>
          <a:latin typeface="+mn-lt"/>
          <a:ea typeface="+mn-ea"/>
          <a:cs typeface="+mn-cs"/>
        </a:defRPr>
      </a:lvl4pPr>
      <a:lvl5pPr marL="1297305" indent="-182880" algn="l" rtl="0" eaLnBrk="0" fontAlgn="base" hangingPunct="0">
        <a:spcBef>
          <a:spcPct val="20000"/>
        </a:spcBef>
        <a:spcAft>
          <a:spcPct val="0"/>
        </a:spcAft>
        <a:buClr>
          <a:srgbClr val="84AA33"/>
        </a:buClr>
        <a:buFont typeface="Wingdings 2" panose="05020102010507070707" pitchFamily="18" charset="2"/>
        <a:buChar char=""/>
        <a:defRPr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panose="05020102010507070707"/>
        <a:buChar char=""/>
        <a:defRPr kumimoji="0" sz="2000" kern="1200">
          <a:solidFill>
            <a:schemeClr val="tx1"/>
          </a:solidFill>
          <a:latin typeface="+mn-lt"/>
          <a:ea typeface="+mn-ea"/>
          <a:cs typeface="+mn-cs"/>
        </a:defRPr>
      </a:lvl6pPr>
      <a:lvl7pPr marL="1718945" indent="-182880" algn="l" rtl="0" eaLnBrk="1" latinLnBrk="0" hangingPunct="1">
        <a:lnSpc>
          <a:spcPct val="100000"/>
        </a:lnSpc>
        <a:spcBef>
          <a:spcPct val="20000"/>
        </a:spcBef>
        <a:buClr>
          <a:schemeClr val="accent6"/>
        </a:buClr>
        <a:buFont typeface="Wingdings 2" panose="05020102010507070707"/>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panose="05020102010507070707"/>
        <a:buChar char=""/>
        <a:defRPr kumimoji="0" sz="2000" kern="1200">
          <a:solidFill>
            <a:schemeClr val="tx1"/>
          </a:solidFill>
          <a:latin typeface="+mn-lt"/>
          <a:ea typeface="+mn-ea"/>
          <a:cs typeface="+mn-cs"/>
        </a:defRPr>
      </a:lvl8pPr>
      <a:lvl9pPr marL="2130425" indent="-182880" algn="l" rtl="0" eaLnBrk="1" latinLnBrk="0" hangingPunct="1">
        <a:lnSpc>
          <a:spcPct val="100000"/>
        </a:lnSpc>
        <a:spcBef>
          <a:spcPct val="20000"/>
        </a:spcBef>
        <a:buClr>
          <a:schemeClr val="accent6"/>
        </a:buClr>
        <a:buFont typeface="Wingdings 2" panose="05020102010507070707"/>
        <a:buChar char=""/>
        <a:defRPr kumimoji="0" sz="20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png" /><Relationship Id="rId5" Type="http://schemas.openxmlformats.org/officeDocument/2006/relationships/audio" Target="NULL" /><Relationship Id="rId6" Type="http://schemas.microsoft.com/office/2007/relationships/media" Target="file:///G:\QQMusic\song\&#21608;&#26480;&#20262;%20-%20&#28895;&#33457;&#26131;&#20919;%20%5bmqms2%5d.mp3" TargetMode="Externa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3.xml" TargetMode="Interna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19996;&#39118;&#30772;.&#21608;&#26480;&#20262;.&#21807;&#32654;MV&#21494;&#23376;&#35270;&#39057;&#27969;&#34892;&#27468;&#26354;.f4v" TargetMode="External" /><Relationship Id="rId3" Type="http://schemas.openxmlformats.org/officeDocument/2006/relationships/hyperlink" Target="&#32769;&#40736;&#29233;&#22823;&#31859;MV.f4v" TargetMode="Externa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13.png" /><Relationship Id="rId11" Type="http://schemas.microsoft.com/office/2007/relationships/media" Target="file:///C:\Users\Administrator\Desktop\QQMusic\song\&#37011;&#20029;&#21531;%20-%20&#20294;&#24895;&#20154;&#38271;&#20037;%20%5bmqms2%5d.mp3" TargetMode="External" /><Relationship Id="rId12" Type="http://schemas.openxmlformats.org/officeDocument/2006/relationships/image" Target="../media/image14.png" /><Relationship Id="rId13" Type="http://schemas.microsoft.com/office/2007/relationships/media" Target="file:///C:\Users\Administrator\Desktop\QQMusic\song\&#40858;&#29605;%20-%20&#28895;&#33457;&#19977;&#26376;%20%5bmqms2%5d.mp3" TargetMode="External" /><Relationship Id="rId14" Type="http://schemas.microsoft.com/office/2007/relationships/media" Target="file:///C:\Users\Administrator\Desktop\QQMusic\song\&#21608;&#20256;&#38596;&#21556;&#36842;%20-%20&#23490;&#23518;&#27801;&#27954;&#20919;%20(Live)%20%5bmqms2%5d.mp3" TargetMode="External" /><Relationship Id="rId15" Type="http://schemas.openxmlformats.org/officeDocument/2006/relationships/image" Target="../media/image15.png" /><Relationship Id="rId16" Type="http://schemas.microsoft.com/office/2007/relationships/media" Target="file:///C:\Users\Administrator\Desktop\QQMusic\song\&#37011;&#20029;&#21531;%20-%20&#33459;&#33609;&#26080;&#24773;%20%5bmqms2%5d.mp3" TargetMode="External" /><Relationship Id="rId17" Type="http://schemas.openxmlformats.org/officeDocument/2006/relationships/image" Target="../media/image16.png" /><Relationship Id="rId18" Type="http://schemas.microsoft.com/office/2007/relationships/media" Target="file:///C:\Users\Administrator\Desktop\QQMusic\song\&#36153;&#29577;&#28165;%20-%20&#28059;&#22768;&#20381;&#26087;%20%5bmqms2%5d.mp3" TargetMode="Externa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png" /><Relationship Id="rId6" Type="http://schemas.openxmlformats.org/officeDocument/2006/relationships/audio" Target="NULL" /><Relationship Id="rId7" Type="http://schemas.microsoft.com/office/2007/relationships/media" Target="file:///G:\QQMusic\song\&#20234;&#33021;&#38745;%20-%20&#24565;&#22900;&#23047;%20%5bmqms2%5d.mp3" TargetMode="External" /><Relationship Id="rId8" Type="http://schemas.openxmlformats.org/officeDocument/2006/relationships/image" Target="../media/image12.png" /><Relationship Id="rId9" Type="http://schemas.microsoft.com/office/2007/relationships/media" Target="file:///G:\QQMusic\song\&#40644;&#23433;%20-%20&#26032;&#40499;&#40495;&#34676;&#34678;&#26790;%20%5bmqms2%5d.mp3" TargetMode="Externa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hyperlink" Target="http://baike.baidu.com/view/2632.htm" TargetMode="External" /><Relationship Id="rId4" Type="http://schemas.openxmlformats.org/officeDocument/2006/relationships/slide" Target="slide8.xml" TargetMode="Interna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baike.baidu.com/view/5283925.htm" TargetMode="External" /><Relationship Id="rId3" Type="http://schemas.openxmlformats.org/officeDocument/2006/relationships/hyperlink" Target="http://baike.baidu.com/view/11259293.htm" TargetMode="External" /><Relationship Id="rId4" Type="http://schemas.openxmlformats.org/officeDocument/2006/relationships/slide" Target="slide8.xml" TargetMode="Interna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baike.baidu.com/view/74415.htm" TargetMode="External" /><Relationship Id="rId3" Type="http://schemas.openxmlformats.org/officeDocument/2006/relationships/slide" Target="slide8.xml" TargetMode="Interna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baike.baidu.com/view/1981.htm" TargetMode="External" /><Relationship Id="rId3" Type="http://schemas.openxmlformats.org/officeDocument/2006/relationships/hyperlink" Target="http://baike.baidu.com/view/255664.htm" TargetMode="External" /><Relationship Id="rId4" Type="http://schemas.openxmlformats.org/officeDocument/2006/relationships/hyperlink" Target="http://baike.baidu.com/view/130465.htm" TargetMode="External" /><Relationship Id="rId5" Type="http://schemas.openxmlformats.org/officeDocument/2006/relationships/hyperlink" Target="http://baike.baidu.com/view/1598.htm" TargetMode="External" /><Relationship Id="rId6" Type="http://schemas.openxmlformats.org/officeDocument/2006/relationships/slide" Target="slide8.xml" TargetMode="Interna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baike.baidu.com/pic/%E5%AF%82%E5%AF%9E%E6%B2%99%E6%B4%B2%E5%86%B7/3819651/780123/3c2c4bfb305adc596c22eb56?fr=lemma&amp;ct=cover" TargetMode="External" /><Relationship Id="rId3" Type="http://schemas.openxmlformats.org/officeDocument/2006/relationships/slide" Target="slide8.xml" TargetMode="Interna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8.xml" TargetMode="Interna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slide" Target="slide8.xml" TargetMode="Interna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7.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8.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7.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9.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8.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openxmlformats.org/officeDocument/2006/relationships/image" Target="../media/image19.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20061;&#26376;&#22855;&#36857;-&#20542;&#22269;&#20542;&#22478;.f4v" TargetMode="Externa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8013053077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a:effectLst/>
      </p:bgPr>
    </p:bg>
    <p:spTree>
      <p:nvGrpSpPr>
        <p:cNvPr id="1" name=""/>
        <p:cNvGrpSpPr/>
        <p:nvPr/>
      </p:nvGrpSpPr>
      <p:grpSpPr>
        <a:xfrm>
          <a:off x="0" y="0"/>
          <a:ext cx="0" cy="0"/>
        </a:xfrm>
      </p:grpSpPr>
      <p:sp>
        <p:nvSpPr>
          <p:cNvPr id="12290" name="Rectangle 2"/>
          <p:cNvSpPr>
            <a:spLocks noGrp="1" noChangeArrowheads="1"/>
          </p:cNvSpPr>
          <p:nvPr>
            <p:ph type="ctrTitle"/>
          </p:nvPr>
        </p:nvSpPr>
        <p:spPr>
          <a:xfrm>
            <a:off x="755650" y="1844675"/>
            <a:ext cx="7772400" cy="2233613"/>
          </a:xfrm>
        </p:spPr>
        <p:txBody>
          <a:bodyPr anchor="b">
            <a:normAutofit/>
          </a:body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6600" b="1" i="0" u="none" strike="noStrike" kern="1200" cap="none" spc="0" normalizeH="0" baseline="0" noProof="0" smtClean="0">
                <a:ln>
                  <a:noFill/>
                </a:ln>
                <a:solidFill>
                  <a:schemeClr val="bg1">
                    <a:lumMod val="10000"/>
                  </a:schemeClr>
                </a:solidFill>
                <a:effectLst>
                  <a:outerShdw blurRad="50000" dist="30000" dir="5400000" algn="tl" rotWithShape="0">
                    <a:srgbClr val="000000">
                      <a:alpha val="30000"/>
                    </a:srgbClr>
                  </a:outerShdw>
                </a:effectLst>
                <a:uLnTx/>
                <a:uFillTx/>
                <a:latin typeface="+mj-lt"/>
                <a:ea typeface="楷体_GB2312" pitchFamily="1" charset="-122"/>
                <a:cs typeface="+mj-cs"/>
              </a:rPr>
              <a:t>    流行风</a:t>
            </a:r>
            <a:r>
              <a:rPr kumimoji="0" lang="en-US" altLang="zh-CN" sz="6600" b="1" i="0" u="none" strike="noStrike" kern="1200" cap="none" spc="0" normalizeH="0" baseline="0" noProof="0" smtClean="0">
                <a:ln>
                  <a:noFill/>
                </a:ln>
                <a:solidFill>
                  <a:schemeClr val="bg1">
                    <a:lumMod val="10000"/>
                  </a:schemeClr>
                </a:solidFill>
                <a:effectLst>
                  <a:outerShdw blurRad="50000" dist="30000" dir="5400000" algn="tl" rotWithShape="0">
                    <a:srgbClr val="000000">
                      <a:alpha val="30000"/>
                    </a:srgbClr>
                  </a:outerShdw>
                </a:effectLst>
                <a:uLnTx/>
                <a:uFillTx/>
                <a:latin typeface="+mj-lt"/>
                <a:ea typeface="楷体_GB2312" pitchFamily="1" charset="-122"/>
                <a:cs typeface="+mj-cs"/>
              </a:rPr>
              <a:t>. </a:t>
            </a:r>
            <a:r>
              <a:rPr kumimoji="0" lang="zh-CN" altLang="en-US" sz="6600" b="1" i="0" u="none" strike="noStrike" kern="1200" cap="none" spc="0" normalizeH="0" baseline="0" noProof="0" smtClean="0">
                <a:ln>
                  <a:noFill/>
                </a:ln>
                <a:solidFill>
                  <a:schemeClr val="bg1">
                    <a:lumMod val="10000"/>
                  </a:schemeClr>
                </a:solidFill>
                <a:effectLst>
                  <a:outerShdw blurRad="50000" dist="30000" dir="5400000" algn="tl" rotWithShape="0">
                    <a:srgbClr val="000000">
                      <a:alpha val="30000"/>
                    </a:srgbClr>
                  </a:outerShdw>
                </a:effectLst>
                <a:uLnTx/>
                <a:uFillTx/>
                <a:latin typeface="+mj-lt"/>
                <a:ea typeface="楷体_GB2312" pitchFamily="1" charset="-122"/>
                <a:cs typeface="+mj-cs"/>
              </a:rPr>
              <a:t>古典味</a:t>
            </a:r>
            <a:br>
              <a:rPr kumimoji="0" lang="en-US" altLang="zh-CN" sz="6600" b="1" i="0" u="none" strike="noStrike" kern="1200" cap="none" spc="0" normalizeH="0" baseline="0" noProof="0" smtClean="0">
                <a:ln>
                  <a:noFill/>
                </a:ln>
                <a:solidFill>
                  <a:schemeClr val="bg1">
                    <a:lumMod val="10000"/>
                  </a:schemeClr>
                </a:solidFill>
                <a:effectLst>
                  <a:outerShdw blurRad="50000" dist="30000" dir="5400000" algn="tl" rotWithShape="0">
                    <a:srgbClr val="000000">
                      <a:alpha val="30000"/>
                    </a:srgbClr>
                  </a:outerShdw>
                </a:effectLst>
                <a:uLnTx/>
                <a:uFillTx/>
                <a:latin typeface="+mj-lt"/>
                <a:ea typeface="楷体_GB2312" pitchFamily="1" charset="-122"/>
                <a:cs typeface="+mj-cs"/>
              </a:rPr>
            </a:br>
            <a:r>
              <a:rPr kumimoji="0" lang="en-US" altLang="zh-CN" sz="6600" b="1" i="0" u="none" strike="noStrike" kern="1200" cap="none" spc="0" normalizeH="0" baseline="0" noProof="0" smtClean="0">
                <a:ln>
                  <a:noFill/>
                </a:ln>
                <a:solidFill>
                  <a:schemeClr val="bg1">
                    <a:lumMod val="10000"/>
                  </a:schemeClr>
                </a:solidFill>
                <a:effectLst>
                  <a:outerShdw blurRad="50000" dist="30000" dir="5400000" algn="tl" rotWithShape="0">
                    <a:srgbClr val="000000">
                      <a:alpha val="30000"/>
                    </a:srgbClr>
                  </a:outerShdw>
                </a:effectLst>
                <a:uLnTx/>
                <a:uFillTx/>
                <a:latin typeface="+mj-lt"/>
                <a:ea typeface="楷体_GB2312" pitchFamily="1" charset="-122"/>
                <a:cs typeface="+mj-cs"/>
              </a:rPr>
              <a:t>     </a:t>
            </a:r>
            <a:r>
              <a:rPr kumimoji="0" lang="en-US" altLang="zh-CN" sz="4000" b="1" i="0" u="none" strike="noStrike" kern="1200" cap="none" spc="0" normalizeH="0" baseline="0" noProof="0" smtClean="0">
                <a:ln>
                  <a:noFill/>
                </a:ln>
                <a:solidFill>
                  <a:schemeClr val="bg1">
                    <a:lumMod val="10000"/>
                  </a:schemeClr>
                </a:solidFill>
                <a:effectLst>
                  <a:outerShdw blurRad="50000" dist="30000" dir="5400000" algn="tl" rotWithShape="0">
                    <a:srgbClr val="000000">
                      <a:alpha val="30000"/>
                    </a:srgbClr>
                  </a:outerShdw>
                </a:effectLst>
                <a:uLnTx/>
                <a:uFillTx/>
                <a:latin typeface="+mj-lt"/>
                <a:ea typeface="楷体_GB2312" pitchFamily="1" charset="-122"/>
                <a:cs typeface="+mj-cs"/>
              </a:rPr>
              <a:t>——</a:t>
            </a:r>
            <a:r>
              <a:rPr kumimoji="0" lang="zh-CN" altLang="en-US" sz="4000" b="1" i="0" u="none" strike="noStrike" kern="1200" cap="none" spc="0" normalizeH="0" baseline="0" noProof="0" smtClean="0">
                <a:ln>
                  <a:noFill/>
                </a:ln>
                <a:solidFill>
                  <a:schemeClr val="bg1">
                    <a:lumMod val="10000"/>
                  </a:schemeClr>
                </a:solidFill>
                <a:effectLst>
                  <a:outerShdw blurRad="50000" dist="30000" dir="5400000" algn="tl" rotWithShape="0">
                    <a:srgbClr val="000000">
                      <a:alpha val="30000"/>
                    </a:srgbClr>
                  </a:outerShdw>
                </a:effectLst>
                <a:uLnTx/>
                <a:uFillTx/>
                <a:latin typeface="+mj-lt"/>
                <a:ea typeface="楷体_GB2312" pitchFamily="1" charset="-122"/>
                <a:cs typeface="+mj-cs"/>
              </a:rPr>
              <a:t>流行歌曲歌词欣赏</a:t>
            </a:r>
            <a:endParaRPr kumimoji="0" lang="zh-CN" altLang="en-US" sz="4000" b="1" i="0" u="none" strike="noStrike" kern="1200" cap="none" spc="0" normalizeH="0" baseline="0" noProof="0" smtClean="0">
              <a:ln>
                <a:noFill/>
              </a:ln>
              <a:solidFill>
                <a:schemeClr val="bg1">
                  <a:lumMod val="10000"/>
                </a:schemeClr>
              </a:solidFill>
              <a:effectLst>
                <a:outerShdw blurRad="50000" dist="30000" dir="5400000" algn="tl" rotWithShape="0">
                  <a:srgbClr val="000000">
                    <a:alpha val="30000"/>
                  </a:srgbClr>
                </a:outerShdw>
              </a:effectLst>
              <a:uLnTx/>
              <a:uFillTx/>
              <a:latin typeface="+mj-lt"/>
              <a:ea typeface="楷体_GB2312" pitchFamily="1" charset="-122"/>
              <a:cs typeface="+mj-cs"/>
            </a:endParaRPr>
          </a:p>
        </p:txBody>
      </p:sp>
      <p:sp>
        <p:nvSpPr>
          <p:cNvPr id="2051" name="Rectangle 3"/>
          <p:cNvSpPr>
            <a:spLocks noGrp="1" noChangeArrowheads="1"/>
          </p:cNvSpPr>
          <p:nvPr>
            <p:ph type="subTitle" idx="1"/>
          </p:nvPr>
        </p:nvSpPr>
        <p:spPr>
          <a:xfrm>
            <a:off x="4327525" y="4221163"/>
            <a:ext cx="4816475" cy="2303463"/>
          </a:xfrm>
        </p:spPr>
        <p:txBody>
          <a:bodyPr vert="horz" wrap="square" lIns="91440" tIns="0" rIns="91440" bIns="45720" numCol="1" rtlCol="0" anchor="t" anchorCtr="0" compatLnSpc="1">
            <a:normAutofit/>
          </a:bodyPr>
          <a:lstStyle/>
          <a:p>
            <a:pPr marL="27305" marR="0" lvl="0" indent="0" algn="l" defTabSz="914400" rtl="0" eaLnBrk="1" fontAlgn="auto" latinLnBrk="0" hangingPunct="1">
              <a:lnSpc>
                <a:spcPct val="90000"/>
              </a:lnSpc>
              <a:spcBef>
                <a:spcPts val="600"/>
              </a:spcBef>
              <a:spcAft>
                <a:spcPct val="0"/>
              </a:spcAft>
              <a:buClr>
                <a:schemeClr val="accent1"/>
              </a:buClr>
              <a:buSzPct val="80000"/>
              <a:buFont typeface="Wingdings 2" panose="05020102010507070707"/>
              <a:buNone/>
              <a:defRPr/>
            </a:pPr>
            <a:endParaRPr kumimoji="0" lang="en-US" altLang="zh-CN" sz="1800" b="0" i="0" u="none" strike="noStrike" kern="1200" cap="none" spc="0" normalizeH="0" baseline="0" noProof="0" smtClean="0">
              <a:ln>
                <a:noFill/>
              </a:ln>
              <a:solidFill>
                <a:schemeClr val="tx2">
                  <a:shade val="30000"/>
                  <a:satMod val="150000"/>
                </a:schemeClr>
              </a:solidFill>
              <a:effectLst/>
              <a:uLnTx/>
              <a:uFillTx/>
              <a:latin typeface="+mn-lt"/>
              <a:ea typeface="+mn-ea"/>
              <a:cs typeface="+mn-cs"/>
            </a:endParaRPr>
          </a:p>
        </p:txBody>
      </p:sp>
      <p:sp>
        <p:nvSpPr>
          <p:cNvPr id="8196" name="WordArt 4"/>
          <p:cNvSpPr>
            <a:spLocks noTextEdit="1"/>
          </p:cNvSpPr>
          <p:nvPr/>
        </p:nvSpPr>
        <p:spPr>
          <a:xfrm>
            <a:off x="684213" y="1052513"/>
            <a:ext cx="2016125" cy="504825"/>
          </a:xfrm>
          <a:prstGeom prst="rect">
            <a:avLst/>
          </a:prstGeom>
        </p:spPr>
        <p:txBody>
          <a:bodyPr wrap="none" fromWordArt="1">
            <a:prstTxWarp prst="textSlantUp">
              <a:avLst>
                <a:gd name="adj" fmla="val 0"/>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3600">
              <a:ln w="9525" cap="flat" cmpd="sng">
                <a:solidFill>
                  <a:srgbClr val="FF0000"/>
                </a:solidFill>
                <a:prstDash val="sysDot"/>
                <a:headEnd type="none" w="med" len="med"/>
                <a:tailEnd type="none" w="med" len="med"/>
              </a:ln>
              <a:solidFill>
                <a:srgbClr val="FF0000"/>
              </a:solidFill>
              <a:latin typeface="黑体" panose="02010609060101010101" pitchFamily="49" charset="-122"/>
              <a:ea typeface="黑体" panose="02010609060101010101" pitchFamily="49" charset="-122"/>
            </a:endParaRPr>
          </a:p>
        </p:txBody>
      </p:sp>
      <p:sp>
        <p:nvSpPr>
          <p:cNvPr id="12291" name="TextBox 12290"/>
          <p:cNvSpPr txBox="1"/>
          <p:nvPr/>
        </p:nvSpPr>
        <p:spPr>
          <a:xfrm>
            <a:off x="914400" y="914400"/>
            <a:ext cx="1371600" cy="320040"/>
          </a:xfrm>
          <a:prstGeom prst="rect">
            <a:avLst/>
          </a:prstGeom>
          <a:noFill/>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sz="100"/>
              <a:t>2023最新整理收集</a:t>
            </a:r>
          </a:p>
          <a:p>
            <a:pPr>
              <a:defRPr sz="100" b="1" i="1">
                <a:solidFill>
                  <a:srgbClr val="E1E100"/>
                </a:solidFill>
              </a:defRPr>
            </a:pPr>
            <a:r>
              <a:t>do</a:t>
            </a:r>
            <a:br/>
            <a:br/>
            <a:br/>
            <a:r>
              <a:t> something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标题 1"/>
          <p:cNvSpPr>
            <a:spLocks noGrp="1"/>
          </p:cNvSpPr>
          <p:nvPr>
            <p:ph type="title"/>
          </p:nvPr>
        </p:nvSpPr>
        <p:spPr/>
        <p:txBody>
          <a:bodyPr anchor="ctr">
            <a:normAutofit/>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4300" b="0" i="0" u="none" strike="noStrike" kern="1200" cap="none" spc="0" normalizeH="0" baseline="0" noProof="0" smtClean="0">
              <a:ln>
                <a:noFill/>
              </a:ln>
              <a:solidFill>
                <a:schemeClr val="tx2">
                  <a:satMod val="130000"/>
                </a:schemeClr>
              </a:solidFill>
              <a:effectLst>
                <a:outerShdw blurRad="50000" dist="30000" dir="5400000" algn="tl" rotWithShape="0">
                  <a:srgbClr val="000000">
                    <a:alpha val="30000"/>
                  </a:srgbClr>
                </a:outerShdw>
              </a:effectLst>
              <a:uLnTx/>
              <a:uFillTx/>
              <a:latin typeface="+mj-lt"/>
              <a:ea typeface="+mj-ea"/>
              <a:cs typeface="+mj-cs"/>
            </a:endParaRPr>
          </a:p>
        </p:txBody>
      </p:sp>
      <p:pic>
        <p:nvPicPr>
          <p:cNvPr id="4" name="内容占位符 3" descr="IMG_0755.JPG"/>
          <p:cNvPicPr>
            <a:picLocks noGrp="1" noChangeAspect="1"/>
          </p:cNvPicPr>
          <p:nvPr>
            <p:ph idx="1"/>
          </p:nvPr>
        </p:nvPicPr>
        <p:blipFill>
          <a:blip r:embed="rId2"/>
          <a:stretch>
            <a:fillRect/>
          </a:stretch>
        </p:blipFill>
        <p:spPr>
          <a:xfrm>
            <a:off x="0" y="0"/>
            <a:ext cx="9144000" cy="6858000"/>
          </a:xfrm>
        </p:spPr>
      </p:pic>
      <p:pic>
        <p:nvPicPr>
          <p:cNvPr id="5" name="图片 4" descr="IMG_0757.JPG"/>
          <p:cNvPicPr>
            <a:picLocks noChangeAspect="1"/>
          </p:cNvPicPr>
          <p:nvPr/>
        </p:nvPicPr>
        <p:blipFill>
          <a:blip r:embed="rId3"/>
          <a:stretch>
            <a:fillRect/>
          </a:stretch>
        </p:blipFill>
        <p:spPr>
          <a:xfrm>
            <a:off x="0" y="0"/>
            <a:ext cx="9177338" cy="6858000"/>
          </a:xfrm>
          <a:prstGeom prst="rect">
            <a:avLst/>
          </a:prstGeom>
          <a:noFill/>
          <a:ln w="9525">
            <a:noFill/>
          </a:ln>
        </p:spPr>
      </p:pic>
      <p:pic>
        <p:nvPicPr>
          <p:cNvPr id="8" name="周杰伦 - 烟花易冷 [mqms2].mp3">
            <a:hlinkClick action="ppaction://media"/>
          </p:cNvPr>
          <p:cNvPicPr>
            <a:picLocks noRot="1" noChangeAspect="1"/>
          </p:cNvPicPr>
          <p:nvPr>
            <a:audioFile r:link="rId5"/>
            <p:extLst>
              <p:ext uri="{DAA4B4D4-6D71-4841-9C94-3DE7FCFB9230}">
                <p14:media xmlns:p14="http://schemas.microsoft.com/office/powerpoint/2010/main" r:link="rId6"/>
              </p:ext>
            </p:extLst>
          </p:nvPr>
        </p:nvPicPr>
        <p:blipFill>
          <a:blip r:embed="rId4"/>
          <a:stretch>
            <a:fillRect/>
          </a:stretch>
        </p:blipFill>
        <p:spPr>
          <a:xfrm>
            <a:off x="1187450" y="4652963"/>
            <a:ext cx="1016000" cy="1016000"/>
          </a:xfrm>
          <a:prstGeom prst="rect">
            <a:avLst/>
          </a:prstGeom>
          <a:noFill/>
          <a:ln w="9525">
            <a:noFill/>
          </a:ln>
        </p:spPr>
      </p:pic>
    </p:spTree>
  </p:cSld>
  <p:clrMapOvr>
    <a:masterClrMapping/>
  </p:clrMapOvr>
  <p:transition spd="slow">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5" presetClass="entr" presetSubtype="10" dur="50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checkerboard(across)">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seq concurrent="1" nextAc="seek">
              <p:cTn id="14" restart="whenNotActive" fill="hold" evtFilter="cancelBubble" nodeType="interactiveSeq">
                <p:stCondLst>
                  <p:cond evt="onClick" delay="0">
                    <p:tgtEl>
                      <p:spTgt spid="8"/>
                    </p:tgtEl>
                  </p:cond>
                </p:stCondLst>
                <p:endSync evt="end" delay="0">
                  <p:rtn val="all"/>
                </p:endSync>
                <p:childTnLst>
                  <p:par>
                    <p:cTn id="15" fill="hold" nodeType="clickPar">
                      <p:stCondLst>
                        <p:cond delay="0"/>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8"/>
                                        </p:tgtEl>
                                      </p:cBhvr>
                                    </p:cmd>
                                  </p:childTnLst>
                                </p:cTn>
                              </p:par>
                            </p:childTnLst>
                          </p:cTn>
                        </p:par>
                      </p:childTnLst>
                    </p:cTn>
                  </p:par>
                </p:childTnLst>
              </p:cTn>
              <p:nextCondLst>
                <p:cond evt="onClick" delay="0">
                  <p:tgtEl>
                    <p:spTgt spid="8"/>
                  </p:tgtEl>
                </p:cond>
              </p:nextCondLst>
            </p:seq>
            <p:audio>
              <p:cMediaNode>
                <p:cTn id="21" repeatCount="indefinite" fill="hold" display="0">
                  <p:stCondLst>
                    <p:cond delay="indefinite"/>
                  </p:stCondLst>
                  <p:endCondLst>
                    <p:cond evt="onPrev" delay="0">
                      <p:tgtEl>
                        <p:sldTgt/>
                      </p:tgtEl>
                    </p:cond>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标题 1"/>
          <p:cNvSpPr>
            <a:spLocks noGrp="1"/>
          </p:cNvSpPr>
          <p:nvPr>
            <p:ph type="title"/>
          </p:nvPr>
        </p:nvSpPr>
        <p:spPr/>
        <p:txBody>
          <a:bodyPr anchor="ctr">
            <a:normAutofit/>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4300" b="0" i="0" u="none" strike="noStrike" kern="1200" cap="none" spc="0" normalizeH="0" baseline="0" noProof="0" smtClean="0">
              <a:ln>
                <a:noFill/>
              </a:ln>
              <a:solidFill>
                <a:schemeClr val="tx2">
                  <a:satMod val="130000"/>
                </a:schemeClr>
              </a:solidFill>
              <a:effectLst>
                <a:outerShdw blurRad="50000" dist="30000" dir="5400000" algn="tl" rotWithShape="0">
                  <a:srgbClr val="000000">
                    <a:alpha val="30000"/>
                  </a:srgbClr>
                </a:outerShdw>
              </a:effectLst>
              <a:uLnTx/>
              <a:uFillTx/>
              <a:latin typeface="+mj-lt"/>
              <a:ea typeface="+mj-ea"/>
              <a:cs typeface="+mj-cs"/>
            </a:endParaRPr>
          </a:p>
        </p:txBody>
      </p:sp>
      <p:pic>
        <p:nvPicPr>
          <p:cNvPr id="10243" name="内容占位符 5" descr="622762d0f703918fe4a8ed4c543d269759eec43f.jpg"/>
          <p:cNvPicPr>
            <a:picLocks noGrp="1" noChangeAspect="1"/>
          </p:cNvPicPr>
          <p:nvPr>
            <p:ph idx="1"/>
          </p:nvPr>
        </p:nvPicPr>
        <p:blipFill>
          <a:blip r:embed="rId2"/>
          <a:stretch>
            <a:fillRect/>
          </a:stretch>
        </p:blipFill>
        <p:spPr>
          <a:xfrm>
            <a:off x="6372225" y="188913"/>
            <a:ext cx="2771775" cy="3455987"/>
          </a:xfrm>
        </p:spPr>
      </p:pic>
      <p:sp>
        <p:nvSpPr>
          <p:cNvPr id="10244" name="TextBox 3"/>
          <p:cNvSpPr txBox="1"/>
          <p:nvPr/>
        </p:nvSpPr>
        <p:spPr>
          <a:xfrm>
            <a:off x="323850" y="395288"/>
            <a:ext cx="3082925" cy="6462712"/>
          </a:xfrm>
          <a:prstGeom prst="rect">
            <a:avLst/>
          </a:prstGeom>
          <a:noFill/>
          <a:ln w="9525">
            <a:noFill/>
          </a:ln>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b="1">
                <a:latin typeface="Arial" pitchFamily="34" charset="0"/>
              </a:rPr>
              <a:t>繁华声 遁入空门 折煞了世人</a:t>
            </a:r>
            <a:endParaRPr lang="zh-CN" altLang="en-US" b="1">
              <a:latin typeface="Arial" pitchFamily="34" charset="0"/>
            </a:endParaRPr>
          </a:p>
          <a:p>
            <a:r>
              <a:rPr lang="zh-CN" altLang="en-US" b="1">
                <a:latin typeface="Arial" pitchFamily="34" charset="0"/>
              </a:rPr>
              <a:t>梦偏冷 辗转一生 情债又几本</a:t>
            </a:r>
            <a:endParaRPr lang="zh-CN" altLang="en-US" b="1">
              <a:latin typeface="Arial" pitchFamily="34" charset="0"/>
            </a:endParaRPr>
          </a:p>
          <a:p>
            <a:r>
              <a:rPr lang="zh-CN" altLang="en-US" b="1">
                <a:latin typeface="Arial" pitchFamily="34" charset="0"/>
              </a:rPr>
              <a:t>如你默认 生死枯等</a:t>
            </a:r>
            <a:endParaRPr lang="zh-CN" altLang="en-US" b="1">
              <a:latin typeface="Arial" pitchFamily="34" charset="0"/>
            </a:endParaRPr>
          </a:p>
          <a:p>
            <a:r>
              <a:rPr lang="zh-CN" altLang="en-US" b="1">
                <a:latin typeface="Arial" pitchFamily="34" charset="0"/>
              </a:rPr>
              <a:t>枯等一圈 又一圈的 年轮</a:t>
            </a:r>
            <a:endParaRPr lang="zh-CN" altLang="en-US" b="1">
              <a:latin typeface="Arial" pitchFamily="34" charset="0"/>
            </a:endParaRPr>
          </a:p>
          <a:p>
            <a:r>
              <a:rPr lang="zh-CN" altLang="en-US" b="1">
                <a:latin typeface="Arial" pitchFamily="34" charset="0"/>
              </a:rPr>
              <a:t>浮图塔 断了几层 断了谁的魂</a:t>
            </a:r>
            <a:endParaRPr lang="zh-CN" altLang="en-US" b="1">
              <a:latin typeface="Arial" pitchFamily="34" charset="0"/>
            </a:endParaRPr>
          </a:p>
          <a:p>
            <a:r>
              <a:rPr lang="zh-CN" altLang="en-US" b="1">
                <a:latin typeface="Arial" pitchFamily="34" charset="0"/>
              </a:rPr>
              <a:t>痛直奔 一盏残灯 倾塌的山门</a:t>
            </a:r>
            <a:endParaRPr lang="zh-CN" altLang="en-US" b="1">
              <a:latin typeface="Arial" pitchFamily="34" charset="0"/>
            </a:endParaRPr>
          </a:p>
          <a:p>
            <a:r>
              <a:rPr lang="zh-CN" altLang="en-US" b="1">
                <a:latin typeface="Arial" pitchFamily="34" charset="0"/>
              </a:rPr>
              <a:t>容我再等 历史转身</a:t>
            </a:r>
            <a:endParaRPr lang="zh-CN" altLang="en-US" b="1">
              <a:latin typeface="Arial" pitchFamily="34" charset="0"/>
            </a:endParaRPr>
          </a:p>
          <a:p>
            <a:r>
              <a:rPr lang="zh-CN" altLang="en-US" b="1">
                <a:latin typeface="Arial" pitchFamily="34" charset="0"/>
              </a:rPr>
              <a:t>等酒香醇 等你弹 一曲古筝</a:t>
            </a:r>
            <a:endParaRPr lang="zh-CN" altLang="en-US" b="1">
              <a:latin typeface="Arial" pitchFamily="34" charset="0"/>
            </a:endParaRPr>
          </a:p>
          <a:p>
            <a:r>
              <a:rPr lang="zh-CN" altLang="en-US" b="1">
                <a:latin typeface="Arial" pitchFamily="34" charset="0"/>
              </a:rPr>
              <a:t>雨纷纷 旧故里草木深</a:t>
            </a:r>
            <a:endParaRPr lang="zh-CN" altLang="en-US" b="1">
              <a:latin typeface="Arial" pitchFamily="34" charset="0"/>
            </a:endParaRPr>
          </a:p>
          <a:p>
            <a:r>
              <a:rPr lang="zh-CN" altLang="en-US" b="1">
                <a:latin typeface="Arial" pitchFamily="34" charset="0"/>
              </a:rPr>
              <a:t>我听闻 你始终一个人</a:t>
            </a:r>
            <a:endParaRPr lang="zh-CN" altLang="en-US" b="1">
              <a:latin typeface="Arial" pitchFamily="34" charset="0"/>
            </a:endParaRPr>
          </a:p>
          <a:p>
            <a:r>
              <a:rPr lang="zh-CN" altLang="en-US" b="1">
                <a:latin typeface="Arial" pitchFamily="34" charset="0"/>
              </a:rPr>
              <a:t>斑驳的城门 盘踞着老树根</a:t>
            </a:r>
            <a:endParaRPr lang="zh-CN" altLang="en-US" b="1">
              <a:latin typeface="Arial" pitchFamily="34" charset="0"/>
            </a:endParaRPr>
          </a:p>
          <a:p>
            <a:r>
              <a:rPr lang="zh-CN" altLang="en-US" b="1">
                <a:latin typeface="Arial" pitchFamily="34" charset="0"/>
              </a:rPr>
              <a:t>石板上回荡的是 再等</a:t>
            </a:r>
            <a:endParaRPr lang="zh-CN" altLang="en-US" b="1">
              <a:latin typeface="Arial" pitchFamily="34" charset="0"/>
            </a:endParaRPr>
          </a:p>
          <a:p>
            <a:r>
              <a:rPr lang="zh-CN" altLang="en-US" b="1">
                <a:latin typeface="Arial" pitchFamily="34" charset="0"/>
              </a:rPr>
              <a:t>雨纷纷 旧故里草木深</a:t>
            </a:r>
            <a:endParaRPr lang="zh-CN" altLang="en-US" b="1">
              <a:latin typeface="Arial" pitchFamily="34" charset="0"/>
            </a:endParaRPr>
          </a:p>
          <a:p>
            <a:r>
              <a:rPr lang="zh-CN" altLang="en-US" b="1">
                <a:latin typeface="Arial" pitchFamily="34" charset="0"/>
              </a:rPr>
              <a:t>我听闻 你仍守着孤城</a:t>
            </a:r>
            <a:endParaRPr lang="zh-CN" altLang="en-US" b="1">
              <a:latin typeface="Arial" pitchFamily="34" charset="0"/>
            </a:endParaRPr>
          </a:p>
          <a:p>
            <a:r>
              <a:rPr lang="zh-CN" altLang="en-US" b="1">
                <a:latin typeface="Arial" pitchFamily="34" charset="0"/>
              </a:rPr>
              <a:t>城郊牧笛声 落在那座野村</a:t>
            </a:r>
            <a:endParaRPr lang="zh-CN" altLang="en-US" b="1">
              <a:latin typeface="Arial" pitchFamily="34" charset="0"/>
            </a:endParaRPr>
          </a:p>
          <a:p>
            <a:r>
              <a:rPr lang="zh-CN" altLang="en-US" b="1">
                <a:latin typeface="Arial" pitchFamily="34" charset="0"/>
              </a:rPr>
              <a:t>缘份落地生根是 我们</a:t>
            </a:r>
            <a:endParaRPr lang="zh-CN" altLang="en-US" b="1">
              <a:latin typeface="Arial" pitchFamily="34" charset="0"/>
            </a:endParaRPr>
          </a:p>
          <a:p>
            <a:r>
              <a:rPr lang="zh-CN" altLang="en-US" b="1">
                <a:latin typeface="Arial" pitchFamily="34" charset="0"/>
              </a:rPr>
              <a:t>听青春 迎来笑声 羡煞许多人</a:t>
            </a:r>
            <a:endParaRPr lang="zh-CN" altLang="en-US" b="1">
              <a:latin typeface="Arial" pitchFamily="34" charset="0"/>
            </a:endParaRPr>
          </a:p>
          <a:p>
            <a:r>
              <a:rPr lang="zh-CN" altLang="en-US" b="1">
                <a:latin typeface="Arial" pitchFamily="34" charset="0"/>
              </a:rPr>
              <a:t>那史册 温柔不肯 下笔都太狠</a:t>
            </a:r>
            <a:endParaRPr lang="zh-CN" altLang="en-US" b="1">
              <a:latin typeface="Arial" pitchFamily="34" charset="0"/>
            </a:endParaRPr>
          </a:p>
          <a:p>
            <a:r>
              <a:rPr lang="zh-CN" altLang="en-US" b="1">
                <a:latin typeface="Arial" pitchFamily="34" charset="0"/>
              </a:rPr>
              <a:t>烟花易冷 人事易分</a:t>
            </a:r>
            <a:endParaRPr lang="zh-CN" altLang="en-US" b="1">
              <a:latin typeface="Arial" pitchFamily="34" charset="0"/>
            </a:endParaRPr>
          </a:p>
          <a:p>
            <a:r>
              <a:rPr lang="zh-CN" altLang="en-US" b="1">
                <a:latin typeface="Arial" pitchFamily="34" charset="0"/>
              </a:rPr>
              <a:t>而你在问 我是否还 认真</a:t>
            </a:r>
            <a:endParaRPr lang="en-US" altLang="zh-CN" b="1">
              <a:latin typeface="Arial" pitchFamily="34" charset="0"/>
            </a:endParaRPr>
          </a:p>
          <a:p>
            <a:r>
              <a:rPr lang="zh-CN" altLang="en-US" b="1">
                <a:latin typeface="Arial" pitchFamily="34" charset="0"/>
              </a:rPr>
              <a:t>千年后 累世情深 还有谁在等</a:t>
            </a:r>
            <a:endParaRPr lang="zh-CN" altLang="en-US" b="1">
              <a:latin typeface="Arial" pitchFamily="34" charset="0"/>
            </a:endParaRPr>
          </a:p>
          <a:p>
            <a:r>
              <a:rPr lang="zh-CN" altLang="en-US" b="1">
                <a:latin typeface="Arial" pitchFamily="34" charset="0"/>
              </a:rPr>
              <a:t>而青史 岂能不真 魏书洛阳城</a:t>
            </a:r>
            <a:endParaRPr lang="zh-CN" altLang="en-US" b="1">
              <a:latin typeface="Arial" pitchFamily="34" charset="0"/>
            </a:endParaRPr>
          </a:p>
          <a:p>
            <a:endParaRPr lang="zh-CN" altLang="en-US" b="1">
              <a:latin typeface="Arial" pitchFamily="34" charset="0"/>
            </a:endParaRPr>
          </a:p>
        </p:txBody>
      </p:sp>
      <p:sp>
        <p:nvSpPr>
          <p:cNvPr id="10245" name="TextBox 4"/>
          <p:cNvSpPr txBox="1"/>
          <p:nvPr/>
        </p:nvSpPr>
        <p:spPr>
          <a:xfrm>
            <a:off x="3563938" y="476250"/>
            <a:ext cx="3203575" cy="591026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b="1">
                <a:latin typeface="Arial" pitchFamily="34" charset="0"/>
              </a:rPr>
              <a:t>如你在跟 前世过门</a:t>
            </a:r>
            <a:endParaRPr lang="zh-CN" altLang="en-US" b="1">
              <a:latin typeface="Arial" pitchFamily="34" charset="0"/>
            </a:endParaRPr>
          </a:p>
          <a:p>
            <a:r>
              <a:rPr lang="zh-CN" altLang="en-US" b="1">
                <a:latin typeface="Arial" pitchFamily="34" charset="0"/>
              </a:rPr>
              <a:t>跟着红尘 跟随我 浪迹一生</a:t>
            </a:r>
            <a:endParaRPr lang="zh-CN" altLang="en-US" b="1">
              <a:latin typeface="Arial" pitchFamily="34" charset="0"/>
            </a:endParaRPr>
          </a:p>
          <a:p>
            <a:r>
              <a:rPr lang="zh-CN" altLang="en-US" b="1">
                <a:latin typeface="Arial" pitchFamily="34" charset="0"/>
              </a:rPr>
              <a:t>雨纷纷 旧故里草木深</a:t>
            </a:r>
            <a:endParaRPr lang="zh-CN" altLang="en-US" b="1">
              <a:latin typeface="Arial" pitchFamily="34" charset="0"/>
            </a:endParaRPr>
          </a:p>
          <a:p>
            <a:r>
              <a:rPr lang="zh-CN" altLang="en-US" b="1">
                <a:latin typeface="Arial" pitchFamily="34" charset="0"/>
              </a:rPr>
              <a:t>我听闻 你始终一个人</a:t>
            </a:r>
            <a:endParaRPr lang="zh-CN" altLang="en-US" b="1">
              <a:latin typeface="Arial" pitchFamily="34" charset="0"/>
            </a:endParaRPr>
          </a:p>
          <a:p>
            <a:r>
              <a:rPr lang="zh-CN" altLang="en-US" b="1">
                <a:latin typeface="Arial" pitchFamily="34" charset="0"/>
              </a:rPr>
              <a:t>斑驳的城门 盘踞着老树根</a:t>
            </a:r>
            <a:endParaRPr lang="zh-CN" altLang="en-US" b="1">
              <a:latin typeface="Arial" pitchFamily="34" charset="0"/>
            </a:endParaRPr>
          </a:p>
          <a:p>
            <a:r>
              <a:rPr lang="zh-CN" altLang="en-US" b="1">
                <a:latin typeface="Arial" pitchFamily="34" charset="0"/>
              </a:rPr>
              <a:t>石板上回荡的是 再等</a:t>
            </a:r>
            <a:endParaRPr lang="zh-CN" altLang="en-US" b="1">
              <a:latin typeface="Arial" pitchFamily="34" charset="0"/>
            </a:endParaRPr>
          </a:p>
          <a:p>
            <a:r>
              <a:rPr lang="zh-CN" altLang="en-US" b="1">
                <a:latin typeface="Arial" pitchFamily="34" charset="0"/>
              </a:rPr>
              <a:t>雨纷纷 旧故里草木深</a:t>
            </a:r>
            <a:endParaRPr lang="zh-CN" altLang="en-US" b="1">
              <a:latin typeface="Arial" pitchFamily="34" charset="0"/>
            </a:endParaRPr>
          </a:p>
          <a:p>
            <a:r>
              <a:rPr lang="zh-CN" altLang="en-US" b="1">
                <a:latin typeface="Arial" pitchFamily="34" charset="0"/>
              </a:rPr>
              <a:t>我听闻 你仍守着孤城</a:t>
            </a:r>
            <a:endParaRPr lang="zh-CN" altLang="en-US" b="1">
              <a:latin typeface="Arial" pitchFamily="34" charset="0"/>
            </a:endParaRPr>
          </a:p>
          <a:p>
            <a:r>
              <a:rPr lang="zh-CN" altLang="en-US" b="1">
                <a:latin typeface="Arial" pitchFamily="34" charset="0"/>
              </a:rPr>
              <a:t>城郊牧笛声 落在那座野村</a:t>
            </a:r>
            <a:endParaRPr lang="zh-CN" altLang="en-US" b="1">
              <a:latin typeface="Arial" pitchFamily="34" charset="0"/>
            </a:endParaRPr>
          </a:p>
          <a:p>
            <a:r>
              <a:rPr lang="zh-CN" altLang="en-US" b="1">
                <a:latin typeface="Arial" pitchFamily="34" charset="0"/>
              </a:rPr>
              <a:t>缘份落地生根是 我们</a:t>
            </a:r>
            <a:endParaRPr lang="zh-CN" altLang="en-US" b="1">
              <a:latin typeface="Arial" pitchFamily="34" charset="0"/>
            </a:endParaRPr>
          </a:p>
          <a:p>
            <a:r>
              <a:rPr lang="zh-CN" altLang="en-US" b="1">
                <a:latin typeface="Arial" pitchFamily="34" charset="0"/>
              </a:rPr>
              <a:t>雨纷纷 旧故里草木深</a:t>
            </a:r>
            <a:endParaRPr lang="zh-CN" altLang="en-US" b="1">
              <a:latin typeface="Arial" pitchFamily="34" charset="0"/>
            </a:endParaRPr>
          </a:p>
          <a:p>
            <a:r>
              <a:rPr lang="zh-CN" altLang="en-US" b="1">
                <a:latin typeface="Arial" pitchFamily="34" charset="0"/>
              </a:rPr>
              <a:t>我听闻 你始终一个人</a:t>
            </a:r>
            <a:endParaRPr lang="zh-CN" altLang="en-US" b="1">
              <a:latin typeface="Arial" pitchFamily="34" charset="0"/>
            </a:endParaRPr>
          </a:p>
          <a:p>
            <a:r>
              <a:rPr lang="zh-CN" altLang="en-US" b="1">
                <a:latin typeface="Arial" pitchFamily="34" charset="0"/>
              </a:rPr>
              <a:t>斑驳的城门 盘踞着老树根</a:t>
            </a:r>
            <a:endParaRPr lang="zh-CN" altLang="en-US" b="1">
              <a:latin typeface="Arial" pitchFamily="34" charset="0"/>
            </a:endParaRPr>
          </a:p>
          <a:p>
            <a:r>
              <a:rPr lang="zh-CN" altLang="en-US" b="1">
                <a:latin typeface="Arial" pitchFamily="34" charset="0"/>
              </a:rPr>
              <a:t>石板上回荡的是 再等</a:t>
            </a:r>
            <a:endParaRPr lang="zh-CN" altLang="en-US" b="1">
              <a:latin typeface="Arial" pitchFamily="34" charset="0"/>
            </a:endParaRPr>
          </a:p>
          <a:p>
            <a:r>
              <a:rPr lang="zh-CN" altLang="en-US" b="1">
                <a:latin typeface="Arial" pitchFamily="34" charset="0"/>
              </a:rPr>
              <a:t>雨纷纷 雨纷纷 旧故里草木深</a:t>
            </a:r>
            <a:endParaRPr lang="zh-CN" altLang="en-US" b="1">
              <a:latin typeface="Arial" pitchFamily="34" charset="0"/>
            </a:endParaRPr>
          </a:p>
          <a:p>
            <a:r>
              <a:rPr lang="zh-CN" altLang="en-US" b="1">
                <a:latin typeface="Arial" pitchFamily="34" charset="0"/>
              </a:rPr>
              <a:t>我听闻 我听闻 你仍守着孤城</a:t>
            </a:r>
            <a:endParaRPr lang="zh-CN" altLang="en-US" b="1">
              <a:latin typeface="Arial" pitchFamily="34" charset="0"/>
            </a:endParaRPr>
          </a:p>
          <a:p>
            <a:r>
              <a:rPr lang="zh-CN" altLang="en-US" b="1">
                <a:latin typeface="Arial" pitchFamily="34" charset="0"/>
              </a:rPr>
              <a:t>城郊牧笛声 落在那座野村</a:t>
            </a:r>
            <a:endParaRPr lang="zh-CN" altLang="en-US" b="1">
              <a:latin typeface="Arial" pitchFamily="34" charset="0"/>
            </a:endParaRPr>
          </a:p>
          <a:p>
            <a:r>
              <a:rPr lang="zh-CN" altLang="en-US" b="1">
                <a:latin typeface="Arial" pitchFamily="34" charset="0"/>
              </a:rPr>
              <a:t>缘份落地生根是 我们</a:t>
            </a:r>
            <a:endParaRPr lang="zh-CN" altLang="en-US" b="1">
              <a:latin typeface="Arial" pitchFamily="34" charset="0"/>
            </a:endParaRPr>
          </a:p>
          <a:p>
            <a:r>
              <a:rPr lang="zh-CN" altLang="en-US" b="1">
                <a:latin typeface="Arial" pitchFamily="34" charset="0"/>
              </a:rPr>
              <a:t>缘份落地生根是 我们</a:t>
            </a:r>
            <a:endParaRPr lang="zh-CN" altLang="en-US" b="1">
              <a:latin typeface="Arial" pitchFamily="34" charset="0"/>
            </a:endParaRPr>
          </a:p>
          <a:p>
            <a:r>
              <a:rPr lang="zh-CN" altLang="en-US" b="1">
                <a:latin typeface="Arial" pitchFamily="34" charset="0"/>
              </a:rPr>
              <a:t>伽蓝寺听雨声盼 永恒</a:t>
            </a:r>
            <a:endParaRPr lang="zh-CN" altLang="en-US" b="1">
              <a:latin typeface="Arial" pitchFamily="34" charset="0"/>
            </a:endParaRPr>
          </a:p>
          <a:p>
            <a:endParaRPr lang="zh-CN" altLang="en-US">
              <a:latin typeface="Arial" pitchFamily="34" charset="0"/>
            </a:endParaRPr>
          </a:p>
        </p:txBody>
      </p:sp>
      <p:sp>
        <p:nvSpPr>
          <p:cNvPr id="7" name="矩形 6"/>
          <p:cNvSpPr/>
          <p:nvPr/>
        </p:nvSpPr>
        <p:spPr>
          <a:xfrm>
            <a:off x="5940152" y="5517232"/>
            <a:ext cx="2967480" cy="923330"/>
          </a:xfrm>
          <a:prstGeom prst="rect">
            <a:avLst/>
          </a:prstGeom>
          <a:noFill/>
        </p:spPr>
        <p:txBody>
          <a:bodyPr wrap="none">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zh-CN" altLang="en-US" sz="5400" b="1" i="0" u="none" strike="noStrike" kern="1200" cap="none" spc="0" normalizeH="0" baseline="0" noProof="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uLnTx/>
                <a:uFillTx/>
                <a:latin typeface="Arial" pitchFamily="34" charset="0"/>
                <a:ea typeface="宋体" panose="02010600030101010101" pitchFamily="2" charset="-122"/>
                <a:cs typeface="+mn-cs"/>
              </a:rPr>
              <a:t>烟花易冷</a:t>
            </a:r>
            <a:endParaRPr kumimoji="0" lang="zh-CN" altLang="en-US" sz="5400" b="1" i="0" u="none" strike="noStrike" kern="1200" cap="none" spc="0" normalizeH="0" baseline="0" noProof="0">
              <a:ln w="31550" cmpd="sng">
                <a:gradFill>
                  <a:gsLst>
                    <a:gs pos="70000">
                      <a:schemeClr val="accent6">
                        <a:shade val="50000"/>
                        <a:satMod val="190000"/>
                      </a:schemeClr>
                    </a:gs>
                    <a:gs pos="0">
                      <a:schemeClr val="accent6">
                        <a:tint val="77000"/>
                        <a:satMod val="180000"/>
                      </a:schemeClr>
                    </a:gs>
                  </a:gsLst>
                  <a:lin ang="5400000"/>
                </a:gradFill>
                <a:prstDash val="solid"/>
              </a:ln>
              <a:solidFill>
                <a:schemeClr val="accent6">
                  <a:tint val="15000"/>
                  <a:satMod val="200000"/>
                </a:schemeClr>
              </a:solidFill>
              <a:effectLst>
                <a:outerShdw blurRad="50800" dist="40000" dir="5400000" algn="tl" rotWithShape="0">
                  <a:srgbClr val="000000">
                    <a:shade val="5000"/>
                    <a:satMod val="120000"/>
                    <a:alpha val="33000"/>
                  </a:srgbClr>
                </a:outerShdw>
              </a:effectLst>
              <a:uLnTx/>
              <a:uFillTx/>
              <a:latin typeface="Arial" pitchFamily="34" charset="0"/>
              <a:ea typeface="宋体" panose="02010600030101010101" pitchFamily="2" charset="-122"/>
              <a:cs typeface="+mn-cs"/>
            </a:endParaRPr>
          </a:p>
        </p:txBody>
      </p:sp>
      <p:sp>
        <p:nvSpPr>
          <p:cNvPr id="8" name="笑脸 7"/>
          <p:cNvSpPr/>
          <p:nvPr/>
        </p:nvSpPr>
        <p:spPr>
          <a:xfrm>
            <a:off x="4716463" y="6237288"/>
            <a:ext cx="431800" cy="431800"/>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标题 1"/>
          <p:cNvSpPr>
            <a:spLocks noGrp="1"/>
          </p:cNvSpPr>
          <p:nvPr>
            <p:ph type="title"/>
          </p:nvPr>
        </p:nvSpPr>
        <p:spPr>
          <a:xfrm>
            <a:off x="1644650" y="908050"/>
            <a:ext cx="7499350" cy="1143000"/>
          </a:xfrm>
        </p:spPr>
        <p:txBody>
          <a:bodyPr anchor="ctr">
            <a:normAutofit fontScale="90000"/>
          </a:body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en-US" altLang="zh-CN" sz="6000" b="0" i="0" u="none" strike="noStrike" kern="1200" cap="none" spc="0" normalizeH="0" baseline="0" noProof="0" smtClean="0">
                <a:ln>
                  <a:noFill/>
                </a:ln>
                <a:solidFill>
                  <a:srgbClr val="572314"/>
                </a:solidFill>
                <a:effectLst>
                  <a:outerShdw blurRad="50000" dist="30000" dir="5400000" algn="tl" rotWithShape="0">
                    <a:srgbClr val="000000">
                      <a:alpha val="30000"/>
                    </a:srgbClr>
                  </a:outerShdw>
                </a:effectLst>
                <a:uLnTx/>
                <a:uFillTx/>
                <a:latin typeface="+mj-lt"/>
                <a:ea typeface="+mj-ea"/>
                <a:cs typeface="+mj-cs"/>
              </a:rPr>
              <a:t>《</a:t>
            </a:r>
            <a:r>
              <a:rPr kumimoji="0" lang="zh-CN" altLang="en-US" sz="6000" b="0" i="0" u="none" strike="noStrike" kern="1200" cap="none" spc="0" normalizeH="0" baseline="0" noProof="0" smtClean="0">
                <a:ln>
                  <a:noFill/>
                </a:ln>
                <a:solidFill>
                  <a:srgbClr val="572314"/>
                </a:solidFill>
                <a:effectLst>
                  <a:outerShdw blurRad="50000" dist="30000" dir="5400000" algn="tl" rotWithShape="0">
                    <a:srgbClr val="000000">
                      <a:alpha val="30000"/>
                    </a:srgbClr>
                  </a:outerShdw>
                </a:effectLst>
                <a:uLnTx/>
                <a:uFillTx/>
                <a:latin typeface="+mj-lt"/>
                <a:ea typeface="+mj-ea"/>
                <a:cs typeface="+mj-cs"/>
              </a:rPr>
              <a:t>春望</a:t>
            </a:r>
            <a:r>
              <a:rPr kumimoji="0" lang="en-US" altLang="zh-CN" sz="6000" b="0" i="0" u="none" strike="noStrike" kern="1200" cap="none" spc="0" normalizeH="0" baseline="0" noProof="0" smtClean="0">
                <a:ln>
                  <a:noFill/>
                </a:ln>
                <a:solidFill>
                  <a:srgbClr val="572314"/>
                </a:solidFill>
                <a:effectLst>
                  <a:outerShdw blurRad="50000" dist="30000" dir="5400000" algn="tl" rotWithShape="0">
                    <a:srgbClr val="000000">
                      <a:alpha val="30000"/>
                    </a:srgbClr>
                  </a:outerShdw>
                </a:effectLst>
                <a:uLnTx/>
                <a:uFillTx/>
                <a:latin typeface="+mj-lt"/>
                <a:ea typeface="+mj-ea"/>
                <a:cs typeface="+mj-cs"/>
              </a:rPr>
              <a:t>》</a:t>
            </a:r>
            <a:br>
              <a:rPr kumimoji="0" lang="en-US" altLang="zh-CN" sz="6000" b="0" i="0" u="none" strike="noStrike" kern="1200" cap="none" spc="0" normalizeH="0" baseline="0" noProof="0" smtClean="0">
                <a:ln>
                  <a:noFill/>
                </a:ln>
                <a:solidFill>
                  <a:srgbClr val="572314"/>
                </a:solidFill>
                <a:effectLst>
                  <a:outerShdw blurRad="50000" dist="30000" dir="5400000" algn="tl" rotWithShape="0">
                    <a:srgbClr val="000000">
                      <a:alpha val="30000"/>
                    </a:srgbClr>
                  </a:outerShdw>
                </a:effectLst>
                <a:uLnTx/>
                <a:uFillTx/>
                <a:latin typeface="+mj-lt"/>
                <a:ea typeface="+mj-ea"/>
                <a:cs typeface="+mj-cs"/>
              </a:rPr>
            </a:br>
            <a:r>
              <a:rPr kumimoji="0" lang="zh-CN" altLang="en-US" sz="6000" b="0" i="0" u="none" strike="noStrike" kern="1200" cap="none" spc="0" normalizeH="0" baseline="0" noProof="0" smtClean="0">
                <a:ln>
                  <a:noFill/>
                </a:ln>
                <a:solidFill>
                  <a:srgbClr val="572314"/>
                </a:solidFill>
                <a:effectLst>
                  <a:outerShdw blurRad="50000" dist="30000" dir="5400000" algn="tl" rotWithShape="0">
                    <a:srgbClr val="000000">
                      <a:alpha val="30000"/>
                    </a:srgbClr>
                  </a:outerShdw>
                </a:effectLst>
                <a:uLnTx/>
                <a:uFillTx/>
                <a:latin typeface="+mj-lt"/>
                <a:ea typeface="+mj-ea"/>
                <a:cs typeface="+mj-cs"/>
              </a:rPr>
              <a:t>杜甫</a:t>
            </a:r>
            <a:br>
              <a:rPr kumimoji="0" lang="en-US" altLang="zh-CN" sz="4000" b="0" i="0" u="none" strike="noStrike" kern="1200" cap="none" spc="0" normalizeH="0" baseline="0" noProof="0" smtClean="0">
                <a:ln>
                  <a:noFill/>
                </a:ln>
                <a:solidFill>
                  <a:srgbClr val="572314"/>
                </a:solidFill>
                <a:effectLst>
                  <a:outerShdw blurRad="50000" dist="30000" dir="5400000" algn="tl" rotWithShape="0">
                    <a:srgbClr val="000000">
                      <a:alpha val="30000"/>
                    </a:srgbClr>
                  </a:outerShdw>
                </a:effectLst>
                <a:uLnTx/>
                <a:uFillTx/>
                <a:latin typeface="+mj-lt"/>
                <a:ea typeface="+mj-ea"/>
                <a:cs typeface="+mj-cs"/>
              </a:rPr>
            </a:br>
            <a:endParaRPr kumimoji="0" lang="zh-CN" altLang="en-US" sz="4300" b="0" i="0" u="none" strike="noStrike" kern="1200" cap="none" spc="0" normalizeH="0" baseline="0" noProof="0" smtClean="0">
              <a:ln>
                <a:noFill/>
              </a:ln>
              <a:solidFill>
                <a:schemeClr val="tx2">
                  <a:satMod val="130000"/>
                </a:schemeClr>
              </a:solidFill>
              <a:effectLst>
                <a:outerShdw blurRad="50000" dist="30000" dir="5400000" algn="tl" rotWithShape="0">
                  <a:srgbClr val="000000">
                    <a:alpha val="30000"/>
                  </a:srgbClr>
                </a:outerShdw>
              </a:effectLst>
              <a:uLnTx/>
              <a:uFillTx/>
              <a:latin typeface="+mj-lt"/>
              <a:ea typeface="+mj-ea"/>
              <a:cs typeface="+mj-cs"/>
            </a:endParaRPr>
          </a:p>
        </p:txBody>
      </p:sp>
      <p:sp>
        <p:nvSpPr>
          <p:cNvPr id="11267" name="内容占位符 2"/>
          <p:cNvSpPr>
            <a:spLocks noGrp="1"/>
          </p:cNvSpPr>
          <p:nvPr>
            <p:ph idx="1"/>
          </p:nvPr>
        </p:nvSpPr>
        <p:spPr/>
        <p:txBody>
          <a:bodyPr vert="horz" wrap="square" lIns="91440" tIns="45720" rIns="91440" bIns="45720" anchor="t" anchorCtr="0"/>
          <a:lstStyle/>
          <a:p>
            <a:pPr algn="ctr" eaLnBrk="1" hangingPunct="1">
              <a:buNone/>
            </a:pPr>
            <a:br>
              <a:rPr lang="zh-CN" altLang="en-US"/>
            </a:br>
            <a:r>
              <a:rPr lang="zh-CN" altLang="en-US"/>
              <a:t> </a:t>
            </a:r>
            <a:br>
              <a:rPr lang="zh-CN" altLang="en-US"/>
            </a:br>
            <a:r>
              <a:rPr lang="zh-CN" altLang="en-US"/>
              <a:t>国破山河在，城春草木深。 </a:t>
            </a:r>
            <a:endParaRPr lang="en-US" altLang="zh-CN"/>
          </a:p>
          <a:p>
            <a:pPr algn="ctr" eaLnBrk="1" hangingPunct="1">
              <a:buNone/>
            </a:pPr>
            <a:r>
              <a:rPr lang="en-US" altLang="zh-CN"/>
              <a:t>  </a:t>
            </a:r>
            <a:r>
              <a:rPr lang="zh-CN" altLang="en-US"/>
              <a:t>感时花溅泪，恨别鸟惊心。 </a:t>
            </a:r>
            <a:br>
              <a:rPr lang="zh-CN" altLang="en-US"/>
            </a:br>
            <a:r>
              <a:rPr lang="zh-CN" altLang="en-US"/>
              <a:t>烽火连三月，家书抵万金。 </a:t>
            </a:r>
            <a:br>
              <a:rPr lang="zh-CN" altLang="en-US"/>
            </a:br>
            <a:r>
              <a:rPr lang="zh-CN" altLang="en-US"/>
              <a:t>        白头搔更短，浑欲不胜簪（</a:t>
            </a:r>
            <a:r>
              <a:rPr lang="en-US" altLang="zh-CN"/>
              <a:t>zān)</a:t>
            </a:r>
            <a:r>
              <a:rPr lang="zh-CN" altLang="en-US"/>
              <a:t>。</a:t>
            </a:r>
            <a:br>
              <a:rPr lang="zh-CN" altLang="en-US"/>
            </a:br>
            <a:endParaRPr lang="zh-CN" altLang="en-US"/>
          </a:p>
        </p:txBody>
      </p:sp>
      <p:sp>
        <p:nvSpPr>
          <p:cNvPr id="4" name="左箭头 3">
            <a:hlinkClick r:id="rId2" action="ppaction://hlinksldjump?num=3"/>
          </p:cNvPr>
          <p:cNvSpPr/>
          <p:nvPr/>
        </p:nvSpPr>
        <p:spPr>
          <a:xfrm>
            <a:off x="539750" y="6021388"/>
            <a:ext cx="647700" cy="50323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Rectangle 2"/>
          <p:cNvSpPr>
            <a:spLocks noGrp="1" noRot="1" noChangeArrowheads="1"/>
          </p:cNvSpPr>
          <p:nvPr>
            <p:ph type="title"/>
          </p:nvPr>
        </p:nvSpPr>
        <p:spPr>
          <a:xfrm>
            <a:off x="0" y="620713"/>
            <a:ext cx="9144000" cy="692150"/>
          </a:xfrm>
        </p:spPr>
        <p:txBody>
          <a:bodyPr anchor="ctr">
            <a:normAutofit fontScale="90000"/>
          </a:body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4800" b="1" i="0" u="none" strike="noStrike" kern="1200" cap="none" spc="0" normalizeH="0" baseline="0" noProof="0" smtClean="0">
                <a:ln>
                  <a:noFill/>
                </a:ln>
                <a:solidFill>
                  <a:schemeClr val="tx2">
                    <a:satMod val="130000"/>
                  </a:schemeClr>
                </a:solidFill>
                <a:effectLst>
                  <a:outerShdw blurRad="50000" dist="30000" dir="5400000" algn="tl" rotWithShape="0">
                    <a:srgbClr val="000000">
                      <a:alpha val="30000"/>
                    </a:srgbClr>
                  </a:outerShdw>
                </a:effectLst>
                <a:uLnTx/>
                <a:uFillTx/>
                <a:latin typeface="+mj-lt"/>
                <a:ea typeface="黑体" panose="02010609060101010101" pitchFamily="49" charset="-122"/>
                <a:cs typeface="+mj-cs"/>
              </a:rPr>
              <a:t>        两首歌词给你的感觉有何不同？</a:t>
            </a:r>
            <a:endParaRPr kumimoji="0" lang="zh-CN" altLang="en-US" sz="4800" b="1" i="0" u="none" strike="noStrike" kern="1200" cap="none" spc="0" normalizeH="0" baseline="0" noProof="0" smtClean="0">
              <a:ln>
                <a:noFill/>
              </a:ln>
              <a:solidFill>
                <a:schemeClr val="tx2">
                  <a:satMod val="130000"/>
                </a:schemeClr>
              </a:solidFill>
              <a:effectLst>
                <a:outerShdw blurRad="50000" dist="30000" dir="5400000" algn="tl" rotWithShape="0">
                  <a:srgbClr val="000000">
                    <a:alpha val="30000"/>
                  </a:srgbClr>
                </a:outerShdw>
              </a:effectLst>
              <a:uLnTx/>
              <a:uFillTx/>
              <a:latin typeface="+mj-lt"/>
              <a:ea typeface="黑体" panose="02010609060101010101" pitchFamily="49" charset="-122"/>
              <a:cs typeface="+mj-cs"/>
            </a:endParaRPr>
          </a:p>
        </p:txBody>
      </p:sp>
      <p:sp>
        <p:nvSpPr>
          <p:cNvPr id="7" name="灯片编号占位符 5"/>
          <p:cNvSpPr txBox="1">
            <a:spLocks noGrp="1"/>
          </p:cNvSpPr>
          <p:nvPr>
            <p:ph type="sldNum" sz="quarter" idx="12"/>
          </p:nvPr>
        </p:nvSpPr>
        <p:spPr>
          <a:noFill/>
        </p:spPr>
        <p:txBody>
          <a:bodyPr anchor="b"/>
          <a:lstStyle>
            <a:lvl1pPr marL="0" lvl="0" indent="0" algn="l" defTabSz="914400" rtl="0" eaLnBrk="0" fontAlgn="base" latinLnBrk="0" hangingPunct="0">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stStyle>
          <a:p>
            <a:pPr lvl="0" algn="ctr" eaLnBrk="1" hangingPunct="1">
              <a:buNone/>
            </a:pPr>
            <a:fld id="{9A0DB2DC-4C9A-4742-B13C-FB6460FD3503}" type="slidenum">
              <a:rPr lang="zh-CN" altLang="en-US" sz="1200">
                <a:solidFill>
                  <a:srgbClr val="B5A788"/>
                </a:solidFill>
              </a:rPr>
              <a:t>5</a:t>
            </a:fld>
            <a:endParaRPr lang="zh-CN" altLang="en-US" sz="1200">
              <a:solidFill>
                <a:srgbClr val="B5A788"/>
              </a:solidFill>
            </a:endParaRPr>
          </a:p>
        </p:txBody>
      </p:sp>
      <p:sp>
        <p:nvSpPr>
          <p:cNvPr id="7171" name="Text Box 3"/>
          <p:cNvSpPr txBox="1">
            <a:spLocks noChangeArrowheads="1"/>
          </p:cNvSpPr>
          <p:nvPr/>
        </p:nvSpPr>
        <p:spPr bwMode="auto">
          <a:xfrm>
            <a:off x="4572000" y="1412875"/>
            <a:ext cx="3671888" cy="3567113"/>
          </a:xfrm>
          <a:prstGeom prst="rect">
            <a:avLst/>
          </a:prstGeom>
          <a:noFill/>
          <a:ln w="9525">
            <a:noFill/>
            <a:miter lim="800000"/>
          </a:ln>
          <a:effec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R="0" algn="ctr" defTabSz="914400">
              <a:buClrTx/>
              <a:buSzTx/>
              <a:buFontTx/>
              <a:buNone/>
              <a:defRPr/>
            </a:pPr>
            <a:r>
              <a:rPr kumimoji="0" lang="zh-CN" altLang="en-US" sz="2800" b="1" kern="1200" cap="none" spc="0" normalizeH="0" baseline="0" noProof="0">
                <a:solidFill>
                  <a:srgbClr val="FF0000"/>
                </a:solidFill>
                <a:effectLst>
                  <a:outerShdw blurRad="38100" dist="38100" dir="2700000" algn="tl">
                    <a:srgbClr val="C0C0C0"/>
                  </a:outerShdw>
                </a:effectLst>
                <a:latin typeface="华文中宋" panose="02010600040101010101" pitchFamily="2" charset="-122"/>
                <a:ea typeface="华文中宋" panose="02010600040101010101" pitchFamily="2" charset="-122"/>
                <a:cs typeface="+mn-cs"/>
                <a:hlinkClick r:id="rId2" action="ppaction://hlinkfile"/>
              </a:rPr>
              <a:t>东风破</a:t>
            </a:r>
            <a:endParaRPr kumimoji="0" lang="zh-CN" altLang="en-US" sz="2800" b="1" kern="1200" cap="none" spc="0" normalizeH="0" baseline="0" noProof="0">
              <a:solidFill>
                <a:srgbClr val="FF0000"/>
              </a:solidFill>
              <a:effectLst>
                <a:outerShdw blurRad="38100" dist="38100" dir="2700000" algn="tl">
                  <a:srgbClr val="C0C0C0"/>
                </a:outerShdw>
              </a:effectLst>
              <a:latin typeface="华文中宋" panose="02010600040101010101" pitchFamily="2" charset="-122"/>
              <a:ea typeface="华文中宋" panose="02010600040101010101" pitchFamily="2" charset="-122"/>
              <a:cs typeface="+mn-cs"/>
            </a:endParaRPr>
          </a:p>
          <a:p>
            <a:pPr marR="0" defTabSz="914400">
              <a:buClrTx/>
              <a:buSzTx/>
              <a:buFontTx/>
              <a:buNone/>
              <a:defRPr/>
            </a:pPr>
            <a: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t>一盏离愁孤单伫立在窗口</a:t>
            </a:r>
            <a:b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br>
            <a: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t>我在门后假装你人还没走</a:t>
            </a:r>
            <a:b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br>
            <a: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t>旧地如重游月圆更寂寞</a:t>
            </a:r>
            <a:b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br>
            <a: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t>夜半清醒的烛火不忍苛责我</a:t>
            </a:r>
            <a:b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br>
            <a:b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br>
            <a: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t>一壶漂泊浪迹天涯难入喉</a:t>
            </a:r>
            <a:b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br>
            <a: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t>你走之后酒暖回忆思念瘦</a:t>
            </a:r>
            <a:b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br>
            <a: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t>水向东流时间怎么偷</a:t>
            </a:r>
            <a:b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br>
            <a: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t>花开就一次成熟我却错过 </a:t>
            </a:r>
            <a:endPar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endParaRPr>
          </a:p>
          <a:p>
            <a:pPr marR="0" defTabSz="914400">
              <a:buClrTx/>
              <a:buSzTx/>
              <a:buFontTx/>
              <a:buNone/>
              <a:defRPr/>
            </a:pPr>
            <a:r>
              <a:rPr kumimoji="0" 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t>……</a:t>
            </a:r>
            <a:endParaRPr kumimoji="0" 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endParaRPr>
          </a:p>
        </p:txBody>
      </p:sp>
      <p:sp>
        <p:nvSpPr>
          <p:cNvPr id="7172" name="Text Box 4"/>
          <p:cNvSpPr txBox="1">
            <a:spLocks noChangeArrowheads="1"/>
          </p:cNvSpPr>
          <p:nvPr/>
        </p:nvSpPr>
        <p:spPr bwMode="auto">
          <a:xfrm>
            <a:off x="1331913" y="1484313"/>
            <a:ext cx="3168650" cy="3878263"/>
          </a:xfrm>
          <a:prstGeom prst="rect">
            <a:avLst/>
          </a:prstGeom>
          <a:noFill/>
          <a:ln w="9525">
            <a:noFill/>
            <a:miter lim="800000"/>
          </a:ln>
          <a:effec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R="0" algn="ctr" defTabSz="914400">
              <a:buClrTx/>
              <a:buSzTx/>
              <a:buFontTx/>
              <a:buNone/>
              <a:defRPr/>
            </a:pPr>
            <a:r>
              <a:rPr kumimoji="0" lang="zh-CN" altLang="en-US" sz="2800" b="1" kern="1200" cap="none" spc="0" normalizeH="0" baseline="0" noProof="0">
                <a:solidFill>
                  <a:srgbClr val="FF0000"/>
                </a:solidFill>
                <a:effectLst>
                  <a:outerShdw blurRad="38100" dist="38100" dir="2700000" algn="tl">
                    <a:srgbClr val="C0C0C0"/>
                  </a:outerShdw>
                </a:effectLst>
                <a:latin typeface="华文中宋" panose="02010600040101010101" pitchFamily="2" charset="-122"/>
                <a:ea typeface="华文中宋" panose="02010600040101010101" pitchFamily="2" charset="-122"/>
                <a:cs typeface="+mn-cs"/>
                <a:hlinkClick r:id="rId3" action="ppaction://hlinkfile"/>
              </a:rPr>
              <a:t>老鼠爱大米</a:t>
            </a:r>
            <a:endParaRPr kumimoji="0" lang="zh-CN" altLang="en-US" sz="2800" b="1" kern="1200" cap="none" spc="0" normalizeH="0" baseline="0" noProof="0">
              <a:solidFill>
                <a:srgbClr val="FF0000"/>
              </a:solidFill>
              <a:effectLst>
                <a:outerShdw blurRad="38100" dist="38100" dir="2700000" algn="tl">
                  <a:srgbClr val="C0C0C0"/>
                </a:outerShdw>
              </a:effectLst>
              <a:latin typeface="华文中宋" panose="02010600040101010101" pitchFamily="2" charset="-122"/>
              <a:ea typeface="华文中宋" panose="02010600040101010101" pitchFamily="2" charset="-122"/>
              <a:cs typeface="+mn-cs"/>
            </a:endParaRPr>
          </a:p>
          <a:p>
            <a:pPr marR="0" defTabSz="914400">
              <a:buClrTx/>
              <a:buSzTx/>
              <a:buFontTx/>
              <a:buNone/>
              <a:defRPr/>
            </a:pPr>
            <a: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t>我会轻轻在你耳边对你说</a:t>
            </a:r>
            <a:endPar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endParaRPr>
          </a:p>
          <a:p>
            <a:pPr marR="0" defTabSz="914400">
              <a:buClrTx/>
              <a:buSzTx/>
              <a:buFontTx/>
              <a:buNone/>
              <a:defRPr/>
            </a:pPr>
            <a: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t>我爱你爱着你</a:t>
            </a:r>
            <a:b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br>
            <a: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t>就像老鼠爱大米</a:t>
            </a:r>
            <a:b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br>
            <a: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t>不管有多少风雨</a:t>
            </a:r>
            <a:endPar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endParaRPr>
          </a:p>
          <a:p>
            <a:pPr marR="0" defTabSz="914400">
              <a:buClrTx/>
              <a:buSzTx/>
              <a:buFontTx/>
              <a:buNone/>
              <a:defRPr/>
            </a:pPr>
            <a: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t>我都会依然陪着你</a:t>
            </a:r>
            <a:b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br>
            <a: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t>我想你想着你</a:t>
            </a:r>
            <a:b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br>
            <a: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t>不管有多么的苦</a:t>
            </a:r>
            <a:b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br>
            <a: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t>只要能让你开心</a:t>
            </a:r>
            <a:endPar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endParaRPr>
          </a:p>
          <a:p>
            <a:pPr marR="0" defTabSz="914400">
              <a:buClrTx/>
              <a:buSzTx/>
              <a:buFontTx/>
              <a:buNone/>
              <a:defRPr/>
            </a:pPr>
            <a: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t>我什么都愿意</a:t>
            </a:r>
            <a:b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br>
            <a:r>
              <a:rPr kumimoji="0" lang="zh-CN" altLang="en-US" sz="2000" b="1" kern="1200" cap="none" spc="0" normalizeH="0" baseline="0" noProof="0">
                <a:effectLst>
                  <a:outerShdw blurRad="38100" dist="38100" dir="2700000" algn="tl">
                    <a:srgbClr val="C0C0C0"/>
                  </a:outerShdw>
                </a:effectLst>
                <a:latin typeface="华文中宋" panose="02010600040101010101" pitchFamily="2" charset="-122"/>
                <a:ea typeface="华文中宋" panose="02010600040101010101" pitchFamily="2" charset="-122"/>
                <a:cs typeface="+mn-cs"/>
              </a:rPr>
              <a:t>这样爱你</a:t>
            </a:r>
            <a:br>
              <a:rPr kumimoji="0" lang="zh-CN" altLang="en-US" b="1" kern="1200" cap="none" spc="0" normalizeH="0" baseline="0" noProof="0">
                <a:latin typeface="Arial" pitchFamily="34" charset="0"/>
                <a:ea typeface="宋体" panose="02010600030101010101" pitchFamily="2" charset="-122"/>
                <a:cs typeface="+mn-cs"/>
              </a:rPr>
            </a:br>
            <a:endParaRPr kumimoji="0" lang="zh-CN" altLang="en-US" b="1" kern="1200" cap="none" spc="0" normalizeH="0" baseline="0" noProof="0">
              <a:latin typeface="Arial" pitchFamily="34" charset="0"/>
              <a:ea typeface="宋体" panose="02010600030101010101" pitchFamily="2"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2000" fill="hold" grpId="0" nodeType="click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diamond(in)">
                                      <p:cBhvr>
                                        <p:cTn id="7" dur="2000"/>
                                        <p:tgtEl>
                                          <p:spTgt spid="717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2000" fill="hold" grpId="0" nodeType="clickEffect">
                                  <p:stCondLst>
                                    <p:cond delay="0"/>
                                  </p:stCondLst>
                                  <p:childTnLst>
                                    <p:set>
                                      <p:cBhvr>
                                        <p:cTn id="11" dur="1" fill="hold">
                                          <p:stCondLst>
                                            <p:cond delay="0"/>
                                          </p:stCondLst>
                                        </p:cTn>
                                        <p:tgtEl>
                                          <p:spTgt spid="7172"/>
                                        </p:tgtEl>
                                        <p:attrNameLst>
                                          <p:attrName>style.visibility</p:attrName>
                                        </p:attrNameLst>
                                      </p:cBhvr>
                                      <p:to>
                                        <p:strVal val="visible"/>
                                      </p:to>
                                    </p:set>
                                    <p:animEffect transition="in" filter="diamond(in)">
                                      <p:cBhvr>
                                        <p:cTn id="12" dur="2000"/>
                                        <p:tgtEl>
                                          <p:spTgt spid="7172"/>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8" presetClass="entr" presetSubtype="16" dur="2000" fill="hold" grpId="0" nodeType="clickEffect">
                                  <p:stCondLst>
                                    <p:cond delay="0"/>
                                  </p:stCondLst>
                                  <p:childTnLst>
                                    <p:set>
                                      <p:cBhvr>
                                        <p:cTn id="16" dur="1" fill="hold">
                                          <p:stCondLst>
                                            <p:cond delay="0"/>
                                          </p:stCondLst>
                                        </p:cTn>
                                        <p:tgtEl>
                                          <p:spTgt spid="7171"/>
                                        </p:tgtEl>
                                        <p:attrNameLst>
                                          <p:attrName>style.visibility</p:attrName>
                                        </p:attrNameLst>
                                      </p:cBhvr>
                                      <p:to>
                                        <p:strVal val="visible"/>
                                      </p:to>
                                    </p:set>
                                    <p:animEffect transition="in" filter="diamond(in)">
                                      <p:cBhvr>
                                        <p:cTn id="17" dur="2000"/>
                                        <p:tgtEl>
                                          <p:spTgt spid="7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7171" grpId="0"/>
      <p:bldP spid="7172"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灯片编号占位符 5"/>
          <p:cNvSpPr txBox="1">
            <a:spLocks noGrp="1"/>
          </p:cNvSpPr>
          <p:nvPr>
            <p:ph type="sldNum" sz="quarter" idx="12"/>
          </p:nvPr>
        </p:nvSpPr>
        <p:spPr>
          <a:noFill/>
        </p:spPr>
        <p:txBody>
          <a:bodyPr anchor="b"/>
          <a:lstStyle>
            <a:lvl1pPr marL="0" lvl="0" indent="0" algn="l" defTabSz="914400" rtl="0" eaLnBrk="0" fontAlgn="base" latinLnBrk="0" hangingPunct="0">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stStyle>
          <a:p>
            <a:pPr lvl="0" algn="ctr" eaLnBrk="1" hangingPunct="1">
              <a:buNone/>
            </a:pPr>
            <a:fld id="{9A0DB2DC-4C9A-4742-B13C-FB6460FD3503}" type="slidenum">
              <a:rPr lang="zh-CN" altLang="en-US" sz="1200">
                <a:solidFill>
                  <a:srgbClr val="B5A788"/>
                </a:solidFill>
              </a:rPr>
              <a:t>6</a:t>
            </a:fld>
            <a:endParaRPr lang="zh-CN" altLang="en-US" sz="1200">
              <a:solidFill>
                <a:srgbClr val="B5A788"/>
              </a:solidFill>
            </a:endParaRPr>
          </a:p>
        </p:txBody>
      </p:sp>
      <p:pic>
        <p:nvPicPr>
          <p:cNvPr id="13315" name="Picture 2" descr="20"/>
          <p:cNvPicPr>
            <a:picLocks noChangeAspect="1"/>
          </p:cNvPicPr>
          <p:nvPr/>
        </p:nvPicPr>
        <p:blipFill>
          <a:blip r:embed="rId2"/>
          <a:stretch>
            <a:fillRect/>
          </a:stretch>
        </p:blipFill>
        <p:spPr>
          <a:xfrm>
            <a:off x="5795963" y="4557713"/>
            <a:ext cx="2860675" cy="1966912"/>
          </a:xfrm>
          <a:prstGeom prst="rect">
            <a:avLst/>
          </a:prstGeom>
          <a:noFill/>
          <a:ln w="9525">
            <a:noFill/>
          </a:ln>
        </p:spPr>
      </p:pic>
      <p:sp>
        <p:nvSpPr>
          <p:cNvPr id="13316" name="WordArt 3"/>
          <p:cNvSpPr/>
          <p:nvPr/>
        </p:nvSpPr>
        <p:spPr>
          <a:xfrm>
            <a:off x="1476375" y="188913"/>
            <a:ext cx="5543550" cy="1296987"/>
          </a:xfrm>
          <a:prstGeom prst="rect">
            <a:avLst/>
          </a:prstGeom>
        </p:spPr>
        <p:txBody>
          <a:bodyPr wrap="none" fromWordArt="1">
            <a:prstTxWarp prst="textPlain">
              <a:avLst>
                <a:gd name="adj" fmla="val 50000"/>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3600">
                <a:gradFill rotWithShape="1">
                  <a:gsLst>
                    <a:gs pos="0">
                      <a:srgbClr val="FFF200">
                        <a:alpha val="100000"/>
                      </a:srgbClr>
                    </a:gs>
                    <a:gs pos="45000">
                      <a:srgbClr val="FF7A00">
                        <a:alpha val="100000"/>
                      </a:srgbClr>
                    </a:gs>
                    <a:gs pos="70000">
                      <a:srgbClr val="FF0300">
                        <a:alpha val="100000"/>
                      </a:srgbClr>
                    </a:gs>
                    <a:gs pos="100000">
                      <a:srgbClr val="4D0808">
                        <a:alpha val="100000"/>
                      </a:srgbClr>
                    </a:gs>
                  </a:gsLst>
                  <a:lin ang="5400000" scaled="1"/>
                </a:gradFill>
                <a:effectLst>
                  <a:outerShdw dist="45791" dir="2021404" algn="ctr" rotWithShape="0">
                    <a:srgbClr val="B2B2B2">
                      <a:alpha val="79999"/>
                    </a:srgbClr>
                  </a:outerShdw>
                </a:effectLst>
                <a:latin typeface="宋体" panose="02010600030101010101" pitchFamily="2" charset="-122"/>
                <a:ea typeface="宋体" panose="02010600030101010101" pitchFamily="2" charset="-122"/>
              </a:rPr>
              <a:t>浅斟低唱</a:t>
            </a:r>
            <a:endParaRPr lang="zh-CN" altLang="en-US" sz="3600">
              <a:gradFill rotWithShape="1">
                <a:gsLst>
                  <a:gs pos="0">
                    <a:srgbClr val="FFF200">
                      <a:alpha val="100000"/>
                    </a:srgbClr>
                  </a:gs>
                  <a:gs pos="45000">
                    <a:srgbClr val="FF7A00">
                      <a:alpha val="100000"/>
                    </a:srgbClr>
                  </a:gs>
                  <a:gs pos="70000">
                    <a:srgbClr val="FF0300">
                      <a:alpha val="100000"/>
                    </a:srgbClr>
                  </a:gs>
                  <a:gs pos="100000">
                    <a:srgbClr val="4D0808">
                      <a:alpha val="100000"/>
                    </a:srgbClr>
                  </a:gs>
                </a:gsLst>
                <a:lin ang="5400000" scaled="1"/>
              </a:gradFill>
              <a:effectLst>
                <a:outerShdw dist="45791" dir="2021404" algn="ctr" rotWithShape="0">
                  <a:srgbClr val="B2B2B2">
                    <a:alpha val="79999"/>
                  </a:srgbClr>
                </a:outerShdw>
              </a:effectLst>
              <a:latin typeface="宋体" panose="02010600030101010101" pitchFamily="2" charset="-122"/>
              <a:ea typeface="宋体" panose="02010600030101010101" pitchFamily="2" charset="-122"/>
            </a:endParaRPr>
          </a:p>
          <a:p>
            <a:pPr algn="ctr"/>
            <a:r>
              <a:rPr lang="zh-CN" altLang="en-US" sz="3600">
                <a:gradFill rotWithShape="1">
                  <a:gsLst>
                    <a:gs pos="0">
                      <a:srgbClr val="FFF200">
                        <a:alpha val="100000"/>
                      </a:srgbClr>
                    </a:gs>
                    <a:gs pos="45000">
                      <a:srgbClr val="FF7A00">
                        <a:alpha val="100000"/>
                      </a:srgbClr>
                    </a:gs>
                    <a:gs pos="70000">
                      <a:srgbClr val="FF0300">
                        <a:alpha val="100000"/>
                      </a:srgbClr>
                    </a:gs>
                    <a:gs pos="100000">
                      <a:srgbClr val="4D0808">
                        <a:alpha val="100000"/>
                      </a:srgbClr>
                    </a:gs>
                  </a:gsLst>
                  <a:lin ang="5400000" scaled="1"/>
                </a:gradFill>
                <a:effectLst>
                  <a:outerShdw dist="45791" dir="2021404" algn="ctr" rotWithShape="0">
                    <a:srgbClr val="B2B2B2">
                      <a:alpha val="79999"/>
                    </a:srgbClr>
                  </a:outerShdw>
                </a:effectLst>
                <a:latin typeface="宋体" panose="02010600030101010101" pitchFamily="2" charset="-122"/>
                <a:ea typeface="宋体" panose="02010600030101010101" pitchFamily="2" charset="-122"/>
              </a:rPr>
              <a:t>             赏歌词</a:t>
            </a:r>
            <a:endParaRPr lang="zh-CN" altLang="en-US" sz="3600">
              <a:gradFill rotWithShape="1">
                <a:gsLst>
                  <a:gs pos="0">
                    <a:srgbClr val="FFF200">
                      <a:alpha val="100000"/>
                    </a:srgbClr>
                  </a:gs>
                  <a:gs pos="45000">
                    <a:srgbClr val="FF7A00">
                      <a:alpha val="100000"/>
                    </a:srgbClr>
                  </a:gs>
                  <a:gs pos="70000">
                    <a:srgbClr val="FF0300">
                      <a:alpha val="100000"/>
                    </a:srgbClr>
                  </a:gs>
                  <a:gs pos="100000">
                    <a:srgbClr val="4D0808">
                      <a:alpha val="100000"/>
                    </a:srgbClr>
                  </a:gs>
                </a:gsLst>
                <a:lin ang="5400000" scaled="1"/>
              </a:gradFill>
              <a:effectLst>
                <a:outerShdw dist="45791" dir="2021404" algn="ctr" rotWithShape="0">
                  <a:srgbClr val="B2B2B2">
                    <a:alpha val="79999"/>
                  </a:srgbClr>
                </a:outerShdw>
              </a:effectLst>
              <a:latin typeface="宋体" panose="02010600030101010101" pitchFamily="2" charset="-122"/>
              <a:ea typeface="宋体" panose="02010600030101010101" pitchFamily="2" charset="-122"/>
            </a:endParaRPr>
          </a:p>
        </p:txBody>
      </p:sp>
      <p:sp>
        <p:nvSpPr>
          <p:cNvPr id="13317" name="Text Box 4"/>
          <p:cNvSpPr txBox="1"/>
          <p:nvPr/>
        </p:nvSpPr>
        <p:spPr>
          <a:xfrm>
            <a:off x="900113" y="1484313"/>
            <a:ext cx="8785225" cy="13239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en-US" altLang="zh-CN" sz="3200" b="1">
                <a:latin typeface="Arial" pitchFamily="34" charset="0"/>
                <a:ea typeface="楷体_GB2312" pitchFamily="1" charset="-122"/>
              </a:rPr>
              <a:t>《</a:t>
            </a:r>
            <a:r>
              <a:rPr lang="zh-CN" altLang="en-US" sz="3200" b="1">
                <a:latin typeface="Arial" pitchFamily="34" charset="0"/>
                <a:ea typeface="楷体_GB2312" pitchFamily="1" charset="-122"/>
              </a:rPr>
              <a:t>东风破</a:t>
            </a:r>
            <a:r>
              <a:rPr lang="en-US" altLang="zh-CN" sz="3200" b="1">
                <a:latin typeface="Arial" pitchFamily="34" charset="0"/>
                <a:ea typeface="楷体_GB2312" pitchFamily="1" charset="-122"/>
              </a:rPr>
              <a:t>》</a:t>
            </a:r>
            <a:r>
              <a:rPr lang="zh-CN" altLang="en-US" sz="3200" b="1">
                <a:latin typeface="Arial" pitchFamily="34" charset="0"/>
                <a:ea typeface="楷体_GB2312" pitchFamily="1" charset="-122"/>
              </a:rPr>
              <a:t>歌词中，具体有哪些地方体现了</a:t>
            </a:r>
            <a:endParaRPr lang="en-US" altLang="zh-CN" sz="3200" b="1">
              <a:latin typeface="Arial" pitchFamily="34" charset="0"/>
              <a:ea typeface="楷体_GB2312" pitchFamily="1" charset="-122"/>
            </a:endParaRPr>
          </a:p>
          <a:p>
            <a:pPr>
              <a:spcBef>
                <a:spcPct val="50000"/>
              </a:spcBef>
            </a:pPr>
            <a:r>
              <a:rPr lang="en-US" altLang="zh-CN" sz="3200" b="1">
                <a:latin typeface="Arial" pitchFamily="34" charset="0"/>
                <a:ea typeface="楷体_GB2312" pitchFamily="1" charset="-122"/>
              </a:rPr>
              <a:t>  </a:t>
            </a:r>
            <a:r>
              <a:rPr lang="zh-CN" altLang="en-US" sz="3200" b="1">
                <a:latin typeface="Arial" pitchFamily="34" charset="0"/>
                <a:ea typeface="楷体_GB2312" pitchFamily="1" charset="-122"/>
              </a:rPr>
              <a:t>中国古典诗词的韵味？</a:t>
            </a:r>
            <a:endParaRPr lang="zh-CN" altLang="en-US" sz="3200" b="1">
              <a:latin typeface="Arial" pitchFamily="34" charset="0"/>
              <a:ea typeface="楷体_GB2312" pitchFamily="1" charset="-122"/>
            </a:endParaRPr>
          </a:p>
        </p:txBody>
      </p:sp>
      <p:sp>
        <p:nvSpPr>
          <p:cNvPr id="13318" name="Rectangle 5"/>
          <p:cNvSpPr/>
          <p:nvPr/>
        </p:nvSpPr>
        <p:spPr>
          <a:xfrm>
            <a:off x="1116013" y="2852738"/>
            <a:ext cx="6408737" cy="37496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000" b="1">
                <a:latin typeface="Arial" pitchFamily="34" charset="0"/>
              </a:rPr>
              <a:t>一盏离愁孤单伫立在窗口</a:t>
            </a:r>
            <a:r>
              <a:rPr lang="en-US" altLang="zh-CN" sz="2000" b="1">
                <a:latin typeface="Arial" pitchFamily="34" charset="0"/>
              </a:rPr>
              <a:t>/  </a:t>
            </a:r>
            <a:r>
              <a:rPr lang="zh-CN" altLang="en-US" sz="2000" b="1">
                <a:latin typeface="Arial" pitchFamily="34" charset="0"/>
              </a:rPr>
              <a:t>我在门后假装你人还没走  </a:t>
            </a:r>
            <a:endParaRPr lang="zh-CN" altLang="en-US" sz="2000" b="1">
              <a:latin typeface="Arial" pitchFamily="34" charset="0"/>
            </a:endParaRPr>
          </a:p>
          <a:p>
            <a:r>
              <a:rPr lang="zh-CN" altLang="en-US" sz="2000" b="1">
                <a:latin typeface="Arial" pitchFamily="34" charset="0"/>
              </a:rPr>
              <a:t> 旧地如重游月圆更寂寞</a:t>
            </a:r>
            <a:r>
              <a:rPr lang="en-US" altLang="zh-CN" sz="2000" b="1">
                <a:latin typeface="Arial" pitchFamily="34" charset="0"/>
              </a:rPr>
              <a:t>/ </a:t>
            </a:r>
            <a:r>
              <a:rPr lang="zh-CN" altLang="en-US" sz="2000" b="1">
                <a:latin typeface="Arial" pitchFamily="34" charset="0"/>
              </a:rPr>
              <a:t>夜半清醒的烛火不忍苛责我  </a:t>
            </a:r>
            <a:endParaRPr lang="zh-CN" altLang="en-US" sz="2000" b="1">
              <a:latin typeface="Arial" pitchFamily="34" charset="0"/>
            </a:endParaRPr>
          </a:p>
          <a:p>
            <a:r>
              <a:rPr lang="zh-CN" altLang="en-US" sz="2000" b="1">
                <a:latin typeface="Arial" pitchFamily="34" charset="0"/>
              </a:rPr>
              <a:t> 一壶漂泊浪迹天涯难入喉</a:t>
            </a:r>
            <a:r>
              <a:rPr lang="en-US" altLang="zh-CN" sz="2000" b="1">
                <a:latin typeface="Arial" pitchFamily="34" charset="0"/>
              </a:rPr>
              <a:t>/ </a:t>
            </a:r>
            <a:r>
              <a:rPr lang="zh-CN" altLang="en-US" sz="2000" b="1">
                <a:latin typeface="Arial" pitchFamily="34" charset="0"/>
              </a:rPr>
              <a:t>你走之后酒暖回忆思念瘦 </a:t>
            </a:r>
            <a:endParaRPr lang="zh-CN" altLang="en-US" sz="2000" b="1">
              <a:latin typeface="Arial" pitchFamily="34" charset="0"/>
            </a:endParaRPr>
          </a:p>
          <a:p>
            <a:r>
              <a:rPr lang="zh-CN" altLang="en-US" sz="2000" b="1">
                <a:latin typeface="Arial" pitchFamily="34" charset="0"/>
              </a:rPr>
              <a:t> 水向东流时间怎么偷</a:t>
            </a:r>
            <a:r>
              <a:rPr lang="en-US" altLang="zh-CN" sz="2000" b="1">
                <a:latin typeface="Arial" pitchFamily="34" charset="0"/>
              </a:rPr>
              <a:t>/ </a:t>
            </a:r>
            <a:r>
              <a:rPr lang="zh-CN" altLang="en-US" sz="2000" b="1">
                <a:latin typeface="Arial" pitchFamily="34" charset="0"/>
              </a:rPr>
              <a:t>花开就一次成熟我却错过   </a:t>
            </a:r>
            <a:endParaRPr lang="zh-CN" altLang="en-US" sz="2000" b="1">
              <a:latin typeface="Arial" pitchFamily="34" charset="0"/>
            </a:endParaRPr>
          </a:p>
          <a:p>
            <a:r>
              <a:rPr lang="zh-CN" altLang="en-US" sz="2000" b="1">
                <a:latin typeface="Arial" pitchFamily="34" charset="0"/>
              </a:rPr>
              <a:t>谁在用琵琶弹奏一曲东风破</a:t>
            </a:r>
            <a:r>
              <a:rPr lang="en-US" altLang="zh-CN" sz="2000" b="1">
                <a:latin typeface="Arial" pitchFamily="34" charset="0"/>
              </a:rPr>
              <a:t>/   </a:t>
            </a:r>
            <a:endParaRPr lang="en-US" altLang="zh-CN" sz="2000" b="1">
              <a:latin typeface="Arial" pitchFamily="34" charset="0"/>
            </a:endParaRPr>
          </a:p>
          <a:p>
            <a:r>
              <a:rPr lang="zh-CN" altLang="en-US" sz="2000" b="1">
                <a:latin typeface="Arial" pitchFamily="34" charset="0"/>
              </a:rPr>
              <a:t>岁月在墙上剥落看见小时候</a:t>
            </a:r>
            <a:r>
              <a:rPr lang="en-US" altLang="zh-CN" sz="2000" b="1">
                <a:latin typeface="Arial" pitchFamily="34" charset="0"/>
              </a:rPr>
              <a:t>/  </a:t>
            </a:r>
            <a:endParaRPr lang="en-US" altLang="zh-CN" sz="2000" b="1">
              <a:latin typeface="Arial" pitchFamily="34" charset="0"/>
            </a:endParaRPr>
          </a:p>
          <a:p>
            <a:r>
              <a:rPr lang="zh-CN" altLang="en-US" sz="2000" b="1">
                <a:latin typeface="Arial" pitchFamily="34" charset="0"/>
              </a:rPr>
              <a:t>犹记得那年我们都还很年幼</a:t>
            </a:r>
            <a:r>
              <a:rPr lang="en-US" altLang="zh-CN" sz="2000" b="1">
                <a:latin typeface="Arial" pitchFamily="34" charset="0"/>
              </a:rPr>
              <a:t>/   </a:t>
            </a:r>
            <a:endParaRPr lang="en-US" altLang="zh-CN" sz="2000" b="1">
              <a:latin typeface="Arial" pitchFamily="34" charset="0"/>
            </a:endParaRPr>
          </a:p>
          <a:p>
            <a:r>
              <a:rPr lang="zh-CN" altLang="en-US" sz="2000" b="1">
                <a:latin typeface="Arial" pitchFamily="34" charset="0"/>
              </a:rPr>
              <a:t>而如今琴声幽幽我的等候你没听过</a:t>
            </a:r>
            <a:r>
              <a:rPr lang="en-US" altLang="zh-CN" sz="2000" b="1">
                <a:latin typeface="Arial" pitchFamily="34" charset="0"/>
              </a:rPr>
              <a:t>/  </a:t>
            </a:r>
            <a:endParaRPr lang="en-US" altLang="zh-CN" sz="2000" b="1">
              <a:latin typeface="Arial" pitchFamily="34" charset="0"/>
            </a:endParaRPr>
          </a:p>
          <a:p>
            <a:r>
              <a:rPr lang="en-US" altLang="zh-CN" sz="2000" b="1">
                <a:latin typeface="Arial" pitchFamily="34" charset="0"/>
              </a:rPr>
              <a:t> </a:t>
            </a:r>
            <a:r>
              <a:rPr lang="zh-CN" altLang="en-US" sz="2000" b="1">
                <a:latin typeface="Arial" pitchFamily="34" charset="0"/>
              </a:rPr>
              <a:t>谁在用琵琶弹奏一曲东风破</a:t>
            </a:r>
            <a:r>
              <a:rPr lang="en-US" altLang="zh-CN" sz="2000" b="1">
                <a:latin typeface="Arial" pitchFamily="34" charset="0"/>
              </a:rPr>
              <a:t>/  </a:t>
            </a:r>
            <a:endParaRPr lang="en-US" altLang="zh-CN" sz="2000" b="1">
              <a:latin typeface="Arial" pitchFamily="34" charset="0"/>
            </a:endParaRPr>
          </a:p>
          <a:p>
            <a:r>
              <a:rPr lang="en-US" altLang="zh-CN" sz="2000" b="1">
                <a:latin typeface="Arial" pitchFamily="34" charset="0"/>
              </a:rPr>
              <a:t> </a:t>
            </a:r>
            <a:r>
              <a:rPr lang="zh-CN" altLang="en-US" sz="2000" b="1">
                <a:latin typeface="Arial" pitchFamily="34" charset="0"/>
              </a:rPr>
              <a:t>枫叶将故事染色 结局我看透</a:t>
            </a:r>
            <a:r>
              <a:rPr lang="en-US" altLang="zh-CN" sz="2000" b="1">
                <a:latin typeface="Arial" pitchFamily="34" charset="0"/>
              </a:rPr>
              <a:t>/  </a:t>
            </a:r>
            <a:endParaRPr lang="en-US" altLang="zh-CN" sz="2000" b="1">
              <a:latin typeface="Arial" pitchFamily="34" charset="0"/>
            </a:endParaRPr>
          </a:p>
          <a:p>
            <a:r>
              <a:rPr lang="en-US" altLang="zh-CN" sz="2000" b="1">
                <a:latin typeface="Arial" pitchFamily="34" charset="0"/>
              </a:rPr>
              <a:t> </a:t>
            </a:r>
            <a:r>
              <a:rPr lang="zh-CN" altLang="en-US" sz="2000" b="1">
                <a:latin typeface="Arial" pitchFamily="34" charset="0"/>
              </a:rPr>
              <a:t>篱笆外的古道 我牵着你走过</a:t>
            </a:r>
            <a:r>
              <a:rPr lang="en-US" altLang="zh-CN" sz="2000" b="1">
                <a:latin typeface="Arial" pitchFamily="34" charset="0"/>
              </a:rPr>
              <a:t>/  </a:t>
            </a:r>
            <a:endParaRPr lang="en-US" altLang="zh-CN" sz="2000" b="1">
              <a:latin typeface="Arial" pitchFamily="34" charset="0"/>
            </a:endParaRPr>
          </a:p>
          <a:p>
            <a:r>
              <a:rPr lang="en-US" altLang="zh-CN" sz="2000" b="1">
                <a:latin typeface="Arial" pitchFamily="34" charset="0"/>
              </a:rPr>
              <a:t> </a:t>
            </a:r>
            <a:r>
              <a:rPr lang="zh-CN" altLang="en-US" sz="2000" b="1">
                <a:latin typeface="Arial" pitchFamily="34" charset="0"/>
              </a:rPr>
              <a:t>荒烟漫草的年头 就连分手都很沉默</a:t>
            </a:r>
            <a:r>
              <a:rPr lang="en-US" altLang="zh-CN" sz="2000" b="1">
                <a:latin typeface="Arial" pitchFamily="34" charset="0"/>
              </a:rPr>
              <a:t>……</a:t>
            </a:r>
            <a:endParaRPr lang="zh-CN" altLang="en-US" sz="2000" b="1">
              <a:latin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Rectangle 2"/>
          <p:cNvSpPr>
            <a:spLocks noGrp="1" noChangeArrowheads="1"/>
          </p:cNvSpPr>
          <p:nvPr>
            <p:ph type="title"/>
          </p:nvPr>
        </p:nvSpPr>
        <p:spPr>
          <a:xfrm flipH="1">
            <a:off x="8229600" y="260350"/>
            <a:ext cx="87313" cy="1143000"/>
          </a:xfrm>
        </p:spPr>
        <p:txBody>
          <a:bodyPr anchor="ctr">
            <a:normAutofit/>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zh-CN" sz="4300" b="0" i="0" u="none" strike="noStrike" kern="1200" cap="none" spc="0" normalizeH="0" baseline="0" noProof="0" smtClean="0">
              <a:ln>
                <a:noFill/>
              </a:ln>
              <a:solidFill>
                <a:schemeClr val="tx2">
                  <a:satMod val="130000"/>
                </a:schemeClr>
              </a:solidFill>
              <a:effectLst>
                <a:outerShdw blurRad="50000" dist="30000" dir="5400000" algn="tl" rotWithShape="0">
                  <a:srgbClr val="000000">
                    <a:alpha val="30000"/>
                  </a:srgbClr>
                </a:outerShdw>
              </a:effectLst>
              <a:uLnTx/>
              <a:uFillTx/>
              <a:latin typeface="+mj-lt"/>
              <a:ea typeface="+mj-ea"/>
              <a:cs typeface="+mj-cs"/>
            </a:endParaRPr>
          </a:p>
        </p:txBody>
      </p:sp>
      <p:sp>
        <p:nvSpPr>
          <p:cNvPr id="14339" name="Rectangle 3"/>
          <p:cNvSpPr>
            <a:spLocks noGrp="1"/>
          </p:cNvSpPr>
          <p:nvPr>
            <p:ph idx="1"/>
          </p:nvPr>
        </p:nvSpPr>
        <p:spPr>
          <a:xfrm flipH="1">
            <a:off x="323850" y="5229225"/>
            <a:ext cx="133350" cy="896938"/>
          </a:xfrm>
        </p:spPr>
        <p:txBody>
          <a:bodyPr vert="horz" wrap="square" lIns="91440" tIns="45720" rIns="91440" bIns="45720" anchor="t" anchorCtr="0"/>
          <a:lstStyle/>
          <a:p>
            <a:pPr eaLnBrk="1" hangingPunct="1"/>
            <a:endParaRPr lang="zh-CN" altLang="zh-CN"/>
          </a:p>
        </p:txBody>
      </p:sp>
      <p:sp>
        <p:nvSpPr>
          <p:cNvPr id="14340" name="WordArt 4"/>
          <p:cNvSpPr>
            <a:spLocks noTextEdit="1"/>
          </p:cNvSpPr>
          <p:nvPr/>
        </p:nvSpPr>
        <p:spPr>
          <a:xfrm rot="5400000">
            <a:off x="38100" y="976313"/>
            <a:ext cx="1938338" cy="504825"/>
          </a:xfrm>
          <a:prstGeom prst="rect">
            <a:avLst/>
          </a:prstGeom>
        </p:spPr>
        <p:txBody>
          <a:bodyPr vert="wordArtVert" wrap="none" fromWordArt="1">
            <a:prstTxWarp prst="textPlain">
              <a:avLst>
                <a:gd name="adj" fmla="val 50000"/>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3600">
              <a:ln w="9525" cap="flat" cmpd="sng">
                <a:solidFill>
                  <a:srgbClr val="000000"/>
                </a:solidFill>
                <a:prstDash val="solid"/>
                <a:headEnd type="none" w="med" len="med"/>
                <a:tailEnd type="none" w="med" len="med"/>
              </a:ln>
              <a:solidFill>
                <a:srgbClr val="000000"/>
              </a:solidFill>
              <a:latin typeface="黑体" panose="02010609060101010101" pitchFamily="49" charset="-122"/>
              <a:ea typeface="黑体" panose="02010609060101010101" pitchFamily="49" charset="-122"/>
            </a:endParaRPr>
          </a:p>
        </p:txBody>
      </p:sp>
      <p:sp>
        <p:nvSpPr>
          <p:cNvPr id="14341" name="WordArt 5"/>
          <p:cNvSpPr>
            <a:spLocks noTextEdit="1"/>
          </p:cNvSpPr>
          <p:nvPr/>
        </p:nvSpPr>
        <p:spPr>
          <a:xfrm rot="5400000">
            <a:off x="-2127250" y="2667000"/>
            <a:ext cx="6056313" cy="720725"/>
          </a:xfrm>
          <a:prstGeom prst="rect">
            <a:avLst/>
          </a:prstGeom>
        </p:spPr>
        <p:txBody>
          <a:bodyPr vert="eaVert" wrap="none" fromWordArt="1">
            <a:prstTxWarp prst="textPlain">
              <a:avLst>
                <a:gd name="adj" fmla="val 50000"/>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3600" b="1">
                <a:ln w="9525" cap="flat" cmpd="sng">
                  <a:solidFill>
                    <a:srgbClr val="FF0000"/>
                  </a:solidFill>
                  <a:prstDash val="solid"/>
                  <a:headEnd type="none" w="med" len="med"/>
                  <a:tailEnd type="none" w="med" len="med"/>
                </a:ln>
                <a:solidFill>
                  <a:srgbClr val="FF0000"/>
                </a:solidFill>
                <a:latin typeface="宋体" panose="02010600030101010101" pitchFamily="2" charset="-122"/>
                <a:ea typeface="宋体" panose="02010600030101010101" pitchFamily="2" charset="-122"/>
              </a:rPr>
              <a:t>我爱猜歌名</a:t>
            </a:r>
            <a:endParaRPr lang="zh-CN" altLang="en-US" sz="3600" b="1">
              <a:ln w="9525" cap="flat" cmpd="sng">
                <a:solidFill>
                  <a:srgbClr val="FF0000"/>
                </a:solidFill>
                <a:prstDash val="solid"/>
                <a:headEnd type="none" w="med" len="med"/>
                <a:tailEnd type="none" w="med" len="med"/>
              </a:ln>
              <a:solidFill>
                <a:srgbClr val="FF0000"/>
              </a:solidFill>
              <a:latin typeface="宋体" panose="02010600030101010101" pitchFamily="2" charset="-122"/>
              <a:ea typeface="宋体" panose="02010600030101010101" pitchFamily="2" charset="-122"/>
            </a:endParaRPr>
          </a:p>
        </p:txBody>
      </p:sp>
      <p:sp>
        <p:nvSpPr>
          <p:cNvPr id="14342" name="WordArt 6"/>
          <p:cNvSpPr>
            <a:spLocks noTextEdit="1"/>
          </p:cNvSpPr>
          <p:nvPr/>
        </p:nvSpPr>
        <p:spPr>
          <a:xfrm>
            <a:off x="3779838" y="3141663"/>
            <a:ext cx="2232025" cy="576262"/>
          </a:xfrm>
          <a:prstGeom prst="rect">
            <a:avLst/>
          </a:prstGeom>
        </p:spPr>
        <p:txBody>
          <a:bodyPr wrap="none" fromWordArt="1">
            <a:prstTxWarp prst="textSlantUp">
              <a:avLst>
                <a:gd name="adj" fmla="val 4583"/>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3600">
              <a:ln w="9525" cap="flat" cmpd="sng">
                <a:solidFill>
                  <a:srgbClr val="000000"/>
                </a:solidFill>
                <a:prstDash val="solid"/>
                <a:headEnd type="none" w="med" len="med"/>
                <a:tailEnd type="none" w="med" len="med"/>
              </a:ln>
              <a:solidFill>
                <a:srgbClr val="000000"/>
              </a:solidFill>
              <a:latin typeface="黑体" panose="02010609060101010101" pitchFamily="49" charset="-122"/>
              <a:ea typeface="黑体" panose="02010609060101010101" pitchFamily="49" charset="-122"/>
            </a:endParaRPr>
          </a:p>
        </p:txBody>
      </p:sp>
      <p:sp>
        <p:nvSpPr>
          <p:cNvPr id="14343" name="WordArt 7"/>
          <p:cNvSpPr>
            <a:spLocks noTextEdit="1"/>
          </p:cNvSpPr>
          <p:nvPr/>
        </p:nvSpPr>
        <p:spPr>
          <a:xfrm>
            <a:off x="3779838" y="4005263"/>
            <a:ext cx="4968875" cy="576262"/>
          </a:xfrm>
          <a:prstGeom prst="rect">
            <a:avLst/>
          </a:prstGeom>
        </p:spPr>
        <p:txBody>
          <a:bodyPr wrap="none" fromWordArt="1">
            <a:prstTxWarp prst="textSlantUp">
              <a:avLst>
                <a:gd name="adj" fmla="val 0"/>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2800" b="1">
              <a:ln w="9525" cap="flat" cmpd="sng">
                <a:solidFill>
                  <a:srgbClr val="FF0000"/>
                </a:solidFill>
                <a:prstDash val="solid"/>
                <a:headEnd type="none" w="med" len="med"/>
                <a:tailEnd type="none" w="med" len="med"/>
              </a:ln>
              <a:solidFill>
                <a:srgbClr val="FF0000"/>
              </a:solidFill>
              <a:latin typeface="宋体" panose="02010600030101010101" pitchFamily="2" charset="-122"/>
              <a:ea typeface="宋体" panose="02010600030101010101" pitchFamily="2" charset="-122"/>
            </a:endParaRPr>
          </a:p>
        </p:txBody>
      </p:sp>
      <p:sp>
        <p:nvSpPr>
          <p:cNvPr id="14344" name="TextBox 11"/>
          <p:cNvSpPr txBox="1"/>
          <p:nvPr/>
        </p:nvSpPr>
        <p:spPr>
          <a:xfrm>
            <a:off x="1908175" y="620713"/>
            <a:ext cx="6696075" cy="507841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5400" b="1">
                <a:latin typeface="Arial" pitchFamily="34" charset="0"/>
              </a:rPr>
              <a:t>采取抢答的方式，会的同学可站起来唱所听到的歌曲，并进行连线，答对者所在组加</a:t>
            </a:r>
            <a:r>
              <a:rPr lang="en-US" altLang="zh-CN" sz="5400" b="1">
                <a:latin typeface="Arial" pitchFamily="34" charset="0"/>
              </a:rPr>
              <a:t>10</a:t>
            </a:r>
            <a:r>
              <a:rPr lang="zh-CN" altLang="en-US" sz="5400" b="1">
                <a:latin typeface="Arial" pitchFamily="34" charset="0"/>
              </a:rPr>
              <a:t>分，错的所在组减</a:t>
            </a:r>
            <a:r>
              <a:rPr lang="en-US" altLang="zh-CN" sz="5400" b="1">
                <a:latin typeface="Arial" pitchFamily="34" charset="0"/>
              </a:rPr>
              <a:t>10</a:t>
            </a:r>
            <a:r>
              <a:rPr lang="zh-CN" altLang="en-US" sz="5400" b="1">
                <a:latin typeface="Arial" pitchFamily="34" charset="0"/>
              </a:rPr>
              <a:t>分</a:t>
            </a:r>
            <a:endParaRPr lang="zh-CN" altLang="en-US" sz="5400" b="1">
              <a:latin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灯片编号占位符 3"/>
          <p:cNvSpPr txBox="1">
            <a:spLocks noGrp="1"/>
          </p:cNvSpPr>
          <p:nvPr>
            <p:ph type="sldNum" sz="quarter" idx="4"/>
          </p:nvPr>
        </p:nvSpPr>
        <p:spPr>
          <a:noFill/>
        </p:spPr>
        <p:txBody>
          <a:bodyPr anchor="b"/>
          <a:lstStyle>
            <a:lvl1pPr marL="0" lvl="0" indent="0" algn="l" defTabSz="914400" rtl="0" eaLnBrk="0" fontAlgn="base" latinLnBrk="0" hangingPunct="0">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stStyle>
          <a:p>
            <a:pPr lvl="0" algn="ctr" eaLnBrk="1" hangingPunct="1">
              <a:buNone/>
            </a:pPr>
            <a:fld id="{9A0DB2DC-4C9A-4742-B13C-FB6460FD3503}" type="slidenum">
              <a:rPr lang="zh-CN" altLang="en-US" sz="1200">
                <a:solidFill>
                  <a:srgbClr val="B5A788"/>
                </a:solidFill>
              </a:rPr>
              <a:t>8</a:t>
            </a:fld>
            <a:endParaRPr lang="zh-CN" altLang="en-US" sz="1200">
              <a:solidFill>
                <a:srgbClr val="B5A788"/>
              </a:solidFill>
            </a:endParaRPr>
          </a:p>
        </p:txBody>
      </p:sp>
      <p:pic>
        <p:nvPicPr>
          <p:cNvPr id="15363" name="Picture 3" descr="231"/>
          <p:cNvPicPr>
            <a:picLocks noChangeAspect="1"/>
          </p:cNvPicPr>
          <p:nvPr/>
        </p:nvPicPr>
        <p:blipFill>
          <a:blip r:embed="rId2">
            <a:clrChange>
              <a:clrFrom>
                <a:srgbClr val="FFFFFF"/>
              </a:clrFrom>
              <a:clrTo>
                <a:srgbClr val="FFFFFF">
                  <a:alpha val="0"/>
                </a:srgbClr>
              </a:clrTo>
            </a:clrChange>
          </a:blip>
          <a:srcRect l="41341"/>
          <a:stretch>
            <a:fillRect/>
          </a:stretch>
        </p:blipFill>
        <p:spPr>
          <a:xfrm>
            <a:off x="6804025" y="3573463"/>
            <a:ext cx="2171700" cy="3284537"/>
          </a:xfrm>
          <a:prstGeom prst="rect">
            <a:avLst/>
          </a:prstGeom>
          <a:noFill/>
          <a:ln w="9525">
            <a:noFill/>
          </a:ln>
        </p:spPr>
      </p:pic>
      <p:pic>
        <p:nvPicPr>
          <p:cNvPr id="15364" name="Picture 4" descr="1024x768_cb24915f6"/>
          <p:cNvPicPr>
            <a:picLocks noChangeAspect="1"/>
          </p:cNvPicPr>
          <p:nvPr/>
        </p:nvPicPr>
        <p:blipFill>
          <a:blip r:embed="rId3">
            <a:clrChange>
              <a:clrFrom>
                <a:srgbClr val="FFFFFF"/>
              </a:clrFrom>
              <a:clrTo>
                <a:srgbClr val="FFFFFF">
                  <a:alpha val="0"/>
                </a:srgbClr>
              </a:clrTo>
            </a:clrChange>
            <a:lum bright="17999"/>
          </a:blip>
          <a:srcRect l="57704" t="867"/>
          <a:stretch>
            <a:fillRect/>
          </a:stretch>
        </p:blipFill>
        <p:spPr>
          <a:xfrm>
            <a:off x="0" y="3617913"/>
            <a:ext cx="1843088" cy="3240087"/>
          </a:xfrm>
          <a:prstGeom prst="rect">
            <a:avLst/>
          </a:prstGeom>
          <a:noFill/>
          <a:ln w="9525">
            <a:noFill/>
          </a:ln>
        </p:spPr>
      </p:pic>
      <p:pic>
        <p:nvPicPr>
          <p:cNvPr id="15365" name="Picture 5" descr="20"/>
          <p:cNvPicPr>
            <a:picLocks noChangeAspect="1"/>
          </p:cNvPicPr>
          <p:nvPr/>
        </p:nvPicPr>
        <p:blipFill>
          <a:blip r:embed="rId4"/>
          <a:srcRect l="23212" t="24478"/>
          <a:stretch>
            <a:fillRect/>
          </a:stretch>
        </p:blipFill>
        <p:spPr>
          <a:xfrm>
            <a:off x="0" y="0"/>
            <a:ext cx="1835150" cy="1512888"/>
          </a:xfrm>
          <a:prstGeom prst="rect">
            <a:avLst/>
          </a:prstGeom>
          <a:noFill/>
          <a:ln w="9525">
            <a:noFill/>
          </a:ln>
        </p:spPr>
      </p:pic>
      <p:pic>
        <p:nvPicPr>
          <p:cNvPr id="7" name="伊能静 - 念奴娇 [mqms2].mp3">
            <a:hlinkClick action="ppaction://media"/>
          </p:cNvPr>
          <p:cNvPicPr>
            <a:picLocks noRot="1" noChangeAspect="1"/>
          </p:cNvPicPr>
          <p:nvPr>
            <a:audioFile r:link="rId6"/>
            <p:extLst>
              <p:ext uri="{DAA4B4D4-6D71-4841-9C94-3DE7FCFB9230}">
                <p14:media xmlns:p14="http://schemas.microsoft.com/office/powerpoint/2010/main" r:link="rId7"/>
              </p:ext>
            </p:extLst>
          </p:nvPr>
        </p:nvPicPr>
        <p:blipFill>
          <a:blip r:embed="rId5"/>
          <a:stretch>
            <a:fillRect/>
          </a:stretch>
        </p:blipFill>
        <p:spPr>
          <a:xfrm>
            <a:off x="1439863" y="404813"/>
            <a:ext cx="519112" cy="517525"/>
          </a:xfrm>
          <a:prstGeom prst="rect">
            <a:avLst/>
          </a:prstGeom>
          <a:noFill/>
          <a:ln w="9525">
            <a:noFill/>
          </a:ln>
        </p:spPr>
      </p:pic>
      <p:pic>
        <p:nvPicPr>
          <p:cNvPr id="8" name="黄安 - 新鸳鸯蝴蝶梦 [mqms2].mp3">
            <a:hlinkClick action="ppaction://media"/>
          </p:cNvPr>
          <p:cNvPicPr>
            <a:picLocks noRot="1" noChangeAspect="1"/>
          </p:cNvPicPr>
          <p:nvPr>
            <a:audioFile r:link="rId6"/>
            <p:extLst>
              <p:ext uri="{DAA4B4D4-6D71-4841-9C94-3DE7FCFB9230}">
                <p14:media xmlns:p14="http://schemas.microsoft.com/office/powerpoint/2010/main" r:link="rId9"/>
              </p:ext>
            </p:extLst>
          </p:nvPr>
        </p:nvPicPr>
        <p:blipFill>
          <a:blip r:embed="rId8"/>
          <a:stretch>
            <a:fillRect/>
          </a:stretch>
        </p:blipFill>
        <p:spPr>
          <a:xfrm>
            <a:off x="1439863" y="1125538"/>
            <a:ext cx="519112" cy="517525"/>
          </a:xfrm>
          <a:prstGeom prst="rect">
            <a:avLst/>
          </a:prstGeom>
          <a:noFill/>
          <a:ln w="9525">
            <a:noFill/>
          </a:ln>
        </p:spPr>
      </p:pic>
      <p:pic>
        <p:nvPicPr>
          <p:cNvPr id="9" name="邓丽君 - 但愿人长久 [mqms2].mp3">
            <a:hlinkClick action="ppaction://media"/>
          </p:cNvPr>
          <p:cNvPicPr>
            <a:picLocks noRot="1" noChangeAspect="1"/>
          </p:cNvPicPr>
          <p:nvPr>
            <a:audioFile r:link="rId6"/>
            <p:extLst>
              <p:ext uri="{DAA4B4D4-6D71-4841-9C94-3DE7FCFB9230}">
                <p14:media xmlns:p14="http://schemas.microsoft.com/office/powerpoint/2010/main" r:link="rId11"/>
              </p:ext>
            </p:extLst>
          </p:nvPr>
        </p:nvPicPr>
        <p:blipFill>
          <a:blip r:embed="rId10"/>
          <a:stretch>
            <a:fillRect/>
          </a:stretch>
        </p:blipFill>
        <p:spPr>
          <a:xfrm>
            <a:off x="1439863" y="1844675"/>
            <a:ext cx="519112" cy="517525"/>
          </a:xfrm>
          <a:prstGeom prst="rect">
            <a:avLst/>
          </a:prstGeom>
          <a:noFill/>
          <a:ln w="9525">
            <a:noFill/>
          </a:ln>
        </p:spPr>
      </p:pic>
      <p:pic>
        <p:nvPicPr>
          <p:cNvPr id="10" name="龚玥 - 烟花三月 [mqms2].mp3">
            <a:hlinkClick action="ppaction://media"/>
          </p:cNvPr>
          <p:cNvPicPr>
            <a:picLocks noRot="1" noChangeAspect="1"/>
          </p:cNvPicPr>
          <p:nvPr>
            <a:audioFile r:link="rId6"/>
            <p:extLst>
              <p:ext uri="{DAA4B4D4-6D71-4841-9C94-3DE7FCFB9230}">
                <p14:media xmlns:p14="http://schemas.microsoft.com/office/powerpoint/2010/main" r:link="rId13"/>
              </p:ext>
            </p:extLst>
          </p:nvPr>
        </p:nvPicPr>
        <p:blipFill>
          <a:blip r:embed="rId12"/>
          <a:stretch>
            <a:fillRect/>
          </a:stretch>
        </p:blipFill>
        <p:spPr>
          <a:xfrm>
            <a:off x="1439863" y="2492375"/>
            <a:ext cx="519112" cy="519113"/>
          </a:xfrm>
          <a:prstGeom prst="rect">
            <a:avLst/>
          </a:prstGeom>
          <a:noFill/>
          <a:ln w="9525">
            <a:noFill/>
          </a:ln>
        </p:spPr>
      </p:pic>
      <p:pic>
        <p:nvPicPr>
          <p:cNvPr id="12" name="周传雄吴迪 - 寂寞沙洲冷 (Live) [mqms2].mp3">
            <a:hlinkClick action="ppaction://media"/>
          </p:cNvPr>
          <p:cNvPicPr>
            <a:picLocks noRot="1" noChangeAspect="1"/>
          </p:cNvPicPr>
          <p:nvPr>
            <a:audioFile r:link="rId6"/>
            <p:extLst>
              <p:ext uri="{DAA4B4D4-6D71-4841-9C94-3DE7FCFB9230}">
                <p14:media xmlns:p14="http://schemas.microsoft.com/office/powerpoint/2010/main" r:link="rId14"/>
              </p:ext>
            </p:extLst>
          </p:nvPr>
        </p:nvPicPr>
        <p:blipFill>
          <a:blip r:embed="rId12"/>
          <a:stretch>
            <a:fillRect/>
          </a:stretch>
        </p:blipFill>
        <p:spPr>
          <a:xfrm>
            <a:off x="1439863" y="3429000"/>
            <a:ext cx="519112" cy="517525"/>
          </a:xfrm>
          <a:prstGeom prst="rect">
            <a:avLst/>
          </a:prstGeom>
          <a:noFill/>
          <a:ln w="9525">
            <a:noFill/>
          </a:ln>
        </p:spPr>
      </p:pic>
      <p:pic>
        <p:nvPicPr>
          <p:cNvPr id="15" name="邓丽君 - 芳草无情 [mqms2].mp3">
            <a:hlinkClick action="ppaction://media"/>
          </p:cNvPr>
          <p:cNvPicPr>
            <a:picLocks noRot="1" noChangeAspect="1"/>
          </p:cNvPicPr>
          <p:nvPr>
            <a:audioFile r:link="rId6"/>
            <p:extLst>
              <p:ext uri="{DAA4B4D4-6D71-4841-9C94-3DE7FCFB9230}">
                <p14:media xmlns:p14="http://schemas.microsoft.com/office/powerpoint/2010/main" r:link="rId16"/>
              </p:ext>
            </p:extLst>
          </p:nvPr>
        </p:nvPicPr>
        <p:blipFill>
          <a:blip r:embed="rId15"/>
          <a:stretch>
            <a:fillRect/>
          </a:stretch>
        </p:blipFill>
        <p:spPr>
          <a:xfrm>
            <a:off x="1439863" y="4221163"/>
            <a:ext cx="519112" cy="517525"/>
          </a:xfrm>
          <a:prstGeom prst="rect">
            <a:avLst/>
          </a:prstGeom>
          <a:noFill/>
          <a:ln w="9525">
            <a:noFill/>
          </a:ln>
        </p:spPr>
      </p:pic>
      <p:sp>
        <p:nvSpPr>
          <p:cNvPr id="15372" name="TextBox 17"/>
          <p:cNvSpPr txBox="1"/>
          <p:nvPr/>
        </p:nvSpPr>
        <p:spPr>
          <a:xfrm>
            <a:off x="5580063" y="333375"/>
            <a:ext cx="2087562" cy="523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latin typeface="Arial" pitchFamily="34" charset="0"/>
              </a:rPr>
              <a:t>但愿人长久</a:t>
            </a:r>
            <a:endParaRPr lang="zh-CN" altLang="en-US" sz="2800" b="1">
              <a:latin typeface="Arial" pitchFamily="34" charset="0"/>
            </a:endParaRPr>
          </a:p>
        </p:txBody>
      </p:sp>
      <p:sp>
        <p:nvSpPr>
          <p:cNvPr id="15373" name="TextBox 19"/>
          <p:cNvSpPr txBox="1"/>
          <p:nvPr/>
        </p:nvSpPr>
        <p:spPr>
          <a:xfrm>
            <a:off x="5580063" y="1844675"/>
            <a:ext cx="2016125" cy="523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latin typeface="Arial" pitchFamily="34" charset="0"/>
              </a:rPr>
              <a:t>寂寞沙洲冷</a:t>
            </a:r>
            <a:endParaRPr lang="zh-CN" altLang="en-US" sz="2800" b="1">
              <a:latin typeface="Arial" pitchFamily="34" charset="0"/>
            </a:endParaRPr>
          </a:p>
        </p:txBody>
      </p:sp>
      <p:sp>
        <p:nvSpPr>
          <p:cNvPr id="15374" name="TextBox 22"/>
          <p:cNvSpPr txBox="1"/>
          <p:nvPr/>
        </p:nvSpPr>
        <p:spPr>
          <a:xfrm>
            <a:off x="5724525" y="4221163"/>
            <a:ext cx="2087563" cy="523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latin typeface="Arial" pitchFamily="34" charset="0"/>
              </a:rPr>
              <a:t>芳草无情</a:t>
            </a:r>
            <a:endParaRPr lang="zh-CN" altLang="en-US" sz="2800" b="1">
              <a:latin typeface="Arial" pitchFamily="34" charset="0"/>
            </a:endParaRPr>
          </a:p>
        </p:txBody>
      </p:sp>
      <p:sp>
        <p:nvSpPr>
          <p:cNvPr id="15375" name="TextBox 25"/>
          <p:cNvSpPr txBox="1"/>
          <p:nvPr/>
        </p:nvSpPr>
        <p:spPr>
          <a:xfrm>
            <a:off x="5651500" y="2492375"/>
            <a:ext cx="1944688" cy="523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latin typeface="Arial" pitchFamily="34" charset="0"/>
              </a:rPr>
              <a:t>烟花三月</a:t>
            </a:r>
            <a:endParaRPr lang="zh-CN" altLang="en-US" sz="2800" b="1">
              <a:latin typeface="Arial" pitchFamily="34" charset="0"/>
            </a:endParaRPr>
          </a:p>
        </p:txBody>
      </p:sp>
      <p:sp>
        <p:nvSpPr>
          <p:cNvPr id="15376" name="TextBox 26"/>
          <p:cNvSpPr txBox="1"/>
          <p:nvPr/>
        </p:nvSpPr>
        <p:spPr>
          <a:xfrm>
            <a:off x="5435600" y="1196975"/>
            <a:ext cx="2593975" cy="52228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latin typeface="Arial" pitchFamily="34" charset="0"/>
              </a:rPr>
              <a:t>新鸳鸯蝴蝶梦</a:t>
            </a:r>
            <a:endParaRPr lang="zh-CN" altLang="en-US" sz="2800" b="1">
              <a:latin typeface="Arial" pitchFamily="34" charset="0"/>
            </a:endParaRPr>
          </a:p>
        </p:txBody>
      </p:sp>
      <p:sp>
        <p:nvSpPr>
          <p:cNvPr id="15377" name="TextBox 27"/>
          <p:cNvSpPr txBox="1"/>
          <p:nvPr/>
        </p:nvSpPr>
        <p:spPr>
          <a:xfrm>
            <a:off x="5724525" y="3500438"/>
            <a:ext cx="1728788" cy="523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latin typeface="Arial" pitchFamily="34" charset="0"/>
              </a:rPr>
              <a:t>念奴娇</a:t>
            </a:r>
            <a:endParaRPr lang="zh-CN" altLang="en-US" sz="2800" b="1">
              <a:latin typeface="Arial" pitchFamily="34" charset="0"/>
            </a:endParaRPr>
          </a:p>
        </p:txBody>
      </p:sp>
      <p:cxnSp>
        <p:nvCxnSpPr>
          <p:cNvPr id="33" name="直接连接符 32"/>
          <p:cNvCxnSpPr>
            <a:stCxn id="15377" idx="1"/>
          </p:cNvCxnSpPr>
          <p:nvPr/>
        </p:nvCxnSpPr>
        <p:spPr>
          <a:xfrm flipH="1" flipV="1">
            <a:off x="1958975" y="663575"/>
            <a:ext cx="3765550" cy="309880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6" name="直接连接符 35"/>
          <p:cNvCxnSpPr>
            <a:endCxn id="15376" idx="1"/>
          </p:cNvCxnSpPr>
          <p:nvPr/>
        </p:nvCxnSpPr>
        <p:spPr>
          <a:xfrm>
            <a:off x="1958975" y="1384300"/>
            <a:ext cx="3476625" cy="74613"/>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1" name="直接连接符 40"/>
          <p:cNvCxnSpPr>
            <a:stCxn id="15372" idx="1"/>
          </p:cNvCxnSpPr>
          <p:nvPr/>
        </p:nvCxnSpPr>
        <p:spPr>
          <a:xfrm flipH="1">
            <a:off x="1958975" y="595313"/>
            <a:ext cx="3621088" cy="1508125"/>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5" name="直接连接符 44"/>
          <p:cNvCxnSpPr>
            <a:stCxn id="15375" idx="1"/>
          </p:cNvCxnSpPr>
          <p:nvPr/>
        </p:nvCxnSpPr>
        <p:spPr>
          <a:xfrm flipH="1" flipV="1">
            <a:off x="1958975" y="2752725"/>
            <a:ext cx="3692525" cy="1588"/>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2" name="直接连接符 51"/>
          <p:cNvCxnSpPr>
            <a:endCxn id="15373" idx="1"/>
          </p:cNvCxnSpPr>
          <p:nvPr/>
        </p:nvCxnSpPr>
        <p:spPr>
          <a:xfrm flipV="1">
            <a:off x="1958975" y="2106613"/>
            <a:ext cx="3621088" cy="1581150"/>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6" name="直接连接符 55"/>
          <p:cNvCxnSpPr>
            <a:endCxn id="15374" idx="1"/>
          </p:cNvCxnSpPr>
          <p:nvPr/>
        </p:nvCxnSpPr>
        <p:spPr>
          <a:xfrm>
            <a:off x="1958975" y="4479925"/>
            <a:ext cx="3765550" cy="3175"/>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pic>
        <p:nvPicPr>
          <p:cNvPr id="53" name="费玉清 - 涛声依旧 [mqms2].mp3">
            <a:hlinkClick action="ppaction://media"/>
          </p:cNvPr>
          <p:cNvPicPr>
            <a:picLocks noRot="1" noChangeAspect="1"/>
          </p:cNvPicPr>
          <p:nvPr>
            <a:audioFile r:link="rId6"/>
            <p:extLst>
              <p:ext uri="{DAA4B4D4-6D71-4841-9C94-3DE7FCFB9230}">
                <p14:media xmlns:p14="http://schemas.microsoft.com/office/powerpoint/2010/main" r:link="rId18"/>
              </p:ext>
            </p:extLst>
          </p:nvPr>
        </p:nvPicPr>
        <p:blipFill>
          <a:blip r:embed="rId17"/>
          <a:stretch>
            <a:fillRect/>
          </a:stretch>
        </p:blipFill>
        <p:spPr>
          <a:xfrm>
            <a:off x="1439863" y="4941888"/>
            <a:ext cx="520700" cy="520700"/>
          </a:xfrm>
          <a:prstGeom prst="rect">
            <a:avLst/>
          </a:prstGeom>
          <a:noFill/>
          <a:ln w="9525">
            <a:noFill/>
          </a:ln>
        </p:spPr>
      </p:pic>
      <p:sp>
        <p:nvSpPr>
          <p:cNvPr id="15385" name="TextBox 54"/>
          <p:cNvSpPr txBox="1"/>
          <p:nvPr/>
        </p:nvSpPr>
        <p:spPr>
          <a:xfrm>
            <a:off x="5724525" y="4797425"/>
            <a:ext cx="1727200" cy="5238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latin typeface="Arial" pitchFamily="34" charset="0"/>
              </a:rPr>
              <a:t>涛声依旧</a:t>
            </a:r>
            <a:endParaRPr lang="zh-CN" altLang="en-US" sz="2800" b="1">
              <a:latin typeface="Arial" pitchFamily="34" charset="0"/>
            </a:endParaRPr>
          </a:p>
        </p:txBody>
      </p:sp>
      <p:cxnSp>
        <p:nvCxnSpPr>
          <p:cNvPr id="59" name="直接连接符 58"/>
          <p:cNvCxnSpPr>
            <a:endCxn id="15385" idx="1"/>
          </p:cNvCxnSpPr>
          <p:nvPr/>
        </p:nvCxnSpPr>
        <p:spPr>
          <a:xfrm flipV="1">
            <a:off x="1960563" y="5059363"/>
            <a:ext cx="3763963" cy="142875"/>
          </a:xfrm>
          <a:prstGeom prst="line">
            <a:avLst/>
          </a:prstGeom>
          <a:ln w="50800">
            <a:solidFill>
              <a:schemeClr val="tx1"/>
            </a:solidFill>
          </a:ln>
        </p:spPr>
        <p:style>
          <a:lnRef idx="1">
            <a:schemeClr val="accent1"/>
          </a:lnRef>
          <a:fillRef idx="0">
            <a:schemeClr val="accent1"/>
          </a:fillRef>
          <a:effectRef idx="0">
            <a:schemeClr val="accent1"/>
          </a:effectRef>
          <a:fontRef idx="minor">
            <a:schemeClr val="tx1"/>
          </a:fontRef>
        </p:style>
      </p:cxnSp>
      <p:sp>
        <p:nvSpPr>
          <p:cNvPr id="27" name="流程图: 决策 26"/>
          <p:cNvSpPr/>
          <p:nvPr/>
        </p:nvSpPr>
        <p:spPr>
          <a:xfrm>
            <a:off x="5219700" y="5949950"/>
            <a:ext cx="936625" cy="358775"/>
          </a:xfrm>
          <a:prstGeom prst="flowChartDecision">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33"/>
                                        </p:tgtEl>
                                        <p:attrNameLst>
                                          <p:attrName>style.visibility</p:attrName>
                                        </p:attrNameLst>
                                      </p:cBhvr>
                                      <p:to>
                                        <p:strVal val="visible"/>
                                      </p:to>
                                    </p:set>
                                    <p:anim calcmode="lin" valueType="num">
                                      <p:cBhvr additive="base">
                                        <p:cTn id="7" dur="500" fill="hold"/>
                                        <p:tgtEl>
                                          <p:spTgt spid="33"/>
                                        </p:tgtEl>
                                        <p:attrNameLst>
                                          <p:attrName>ppt_x</p:attrName>
                                        </p:attrNameLst>
                                      </p:cBhvr>
                                      <p:tavLst>
                                        <p:tav tm="0">
                                          <p:val>
                                            <p:strVal val="#ppt_x"/>
                                          </p:val>
                                        </p:tav>
                                        <p:tav tm="100000">
                                          <p:val>
                                            <p:strVal val="#ppt_x"/>
                                          </p:val>
                                        </p:tav>
                                      </p:tavLst>
                                    </p:anim>
                                    <p:anim calcmode="lin" valueType="num">
                                      <p:cBhvr additive="base">
                                        <p:cTn id="8"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36"/>
                                        </p:tgtEl>
                                        <p:attrNameLst>
                                          <p:attrName>style.visibility</p:attrName>
                                        </p:attrNameLst>
                                      </p:cBhvr>
                                      <p:to>
                                        <p:strVal val="visible"/>
                                      </p:to>
                                    </p:set>
                                    <p:anim calcmode="lin" valueType="num">
                                      <p:cBhvr additive="base">
                                        <p:cTn id="13" dur="500" fill="hold"/>
                                        <p:tgtEl>
                                          <p:spTgt spid="36"/>
                                        </p:tgtEl>
                                        <p:attrNameLst>
                                          <p:attrName>ppt_x</p:attrName>
                                        </p:attrNameLst>
                                      </p:cBhvr>
                                      <p:tavLst>
                                        <p:tav tm="0">
                                          <p:val>
                                            <p:strVal val="#ppt_x"/>
                                          </p:val>
                                        </p:tav>
                                        <p:tav tm="100000">
                                          <p:val>
                                            <p:strVal val="#ppt_x"/>
                                          </p:val>
                                        </p:tav>
                                      </p:tavLst>
                                    </p:anim>
                                    <p:anim calcmode="lin" valueType="num">
                                      <p:cBhvr additive="base">
                                        <p:cTn id="14"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1"/>
                                        </p:tgtEl>
                                        <p:attrNameLst>
                                          <p:attrName>style.visibility</p:attrName>
                                        </p:attrNameLst>
                                      </p:cBhvr>
                                      <p:to>
                                        <p:strVal val="visible"/>
                                      </p:to>
                                    </p:set>
                                    <p:anim calcmode="lin" valueType="num">
                                      <p:cBhvr additive="base">
                                        <p:cTn id="19" dur="500" fill="hold"/>
                                        <p:tgtEl>
                                          <p:spTgt spid="41"/>
                                        </p:tgtEl>
                                        <p:attrNameLst>
                                          <p:attrName>ppt_x</p:attrName>
                                        </p:attrNameLst>
                                      </p:cBhvr>
                                      <p:tavLst>
                                        <p:tav tm="0">
                                          <p:val>
                                            <p:strVal val="#ppt_x"/>
                                          </p:val>
                                        </p:tav>
                                        <p:tav tm="100000">
                                          <p:val>
                                            <p:strVal val="#ppt_x"/>
                                          </p:val>
                                        </p:tav>
                                      </p:tavLst>
                                    </p:anim>
                                    <p:anim calcmode="lin" valueType="num">
                                      <p:cBhvr additive="base">
                                        <p:cTn id="20"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45"/>
                                        </p:tgtEl>
                                        <p:attrNameLst>
                                          <p:attrName>style.visibility</p:attrName>
                                        </p:attrNameLst>
                                      </p:cBhvr>
                                      <p:to>
                                        <p:strVal val="visible"/>
                                      </p:to>
                                    </p:set>
                                    <p:anim calcmode="lin" valueType="num">
                                      <p:cBhvr additive="base">
                                        <p:cTn id="25" dur="500" fill="hold"/>
                                        <p:tgtEl>
                                          <p:spTgt spid="45"/>
                                        </p:tgtEl>
                                        <p:attrNameLst>
                                          <p:attrName>ppt_x</p:attrName>
                                        </p:attrNameLst>
                                      </p:cBhvr>
                                      <p:tavLst>
                                        <p:tav tm="0">
                                          <p:val>
                                            <p:strVal val="#ppt_x"/>
                                          </p:val>
                                        </p:tav>
                                        <p:tav tm="100000">
                                          <p:val>
                                            <p:strVal val="#ppt_x"/>
                                          </p:val>
                                        </p:tav>
                                      </p:tavLst>
                                    </p:anim>
                                    <p:anim calcmode="lin" valueType="num">
                                      <p:cBhvr additive="base">
                                        <p:cTn id="26" dur="500" fill="hold"/>
                                        <p:tgtEl>
                                          <p:spTgt spid="45"/>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52"/>
                                        </p:tgtEl>
                                        <p:attrNameLst>
                                          <p:attrName>style.visibility</p:attrName>
                                        </p:attrNameLst>
                                      </p:cBhvr>
                                      <p:to>
                                        <p:strVal val="visible"/>
                                      </p:to>
                                    </p:set>
                                    <p:anim calcmode="lin" valueType="num">
                                      <p:cBhvr additive="base">
                                        <p:cTn id="31" dur="500" fill="hold"/>
                                        <p:tgtEl>
                                          <p:spTgt spid="52"/>
                                        </p:tgtEl>
                                        <p:attrNameLst>
                                          <p:attrName>ppt_x</p:attrName>
                                        </p:attrNameLst>
                                      </p:cBhvr>
                                      <p:tavLst>
                                        <p:tav tm="0">
                                          <p:val>
                                            <p:strVal val="#ppt_x"/>
                                          </p:val>
                                        </p:tav>
                                        <p:tav tm="100000">
                                          <p:val>
                                            <p:strVal val="#ppt_x"/>
                                          </p:val>
                                        </p:tav>
                                      </p:tavLst>
                                    </p:anim>
                                    <p:anim calcmode="lin" valueType="num">
                                      <p:cBhvr additive="base">
                                        <p:cTn id="32" dur="500" fill="hold"/>
                                        <p:tgtEl>
                                          <p:spTgt spid="52"/>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4" dur="500" fill="hold" nodeType="clickEffect">
                                  <p:stCondLst>
                                    <p:cond delay="0"/>
                                  </p:stCondLst>
                                  <p:childTnLst>
                                    <p:set>
                                      <p:cBhvr>
                                        <p:cTn id="36" dur="1" fill="hold">
                                          <p:stCondLst>
                                            <p:cond delay="0"/>
                                          </p:stCondLst>
                                        </p:cTn>
                                        <p:tgtEl>
                                          <p:spTgt spid="56"/>
                                        </p:tgtEl>
                                        <p:attrNameLst>
                                          <p:attrName>style.visibility</p:attrName>
                                        </p:attrNameLst>
                                      </p:cBhvr>
                                      <p:to>
                                        <p:strVal val="visible"/>
                                      </p:to>
                                    </p:set>
                                    <p:anim calcmode="lin" valueType="num">
                                      <p:cBhvr additive="base">
                                        <p:cTn id="37" dur="500" fill="hold"/>
                                        <p:tgtEl>
                                          <p:spTgt spid="56"/>
                                        </p:tgtEl>
                                        <p:attrNameLst>
                                          <p:attrName>ppt_x</p:attrName>
                                        </p:attrNameLst>
                                      </p:cBhvr>
                                      <p:tavLst>
                                        <p:tav tm="0">
                                          <p:val>
                                            <p:strVal val="#ppt_x"/>
                                          </p:val>
                                        </p:tav>
                                        <p:tav tm="100000">
                                          <p:val>
                                            <p:strVal val="#ppt_x"/>
                                          </p:val>
                                        </p:tav>
                                      </p:tavLst>
                                    </p:anim>
                                    <p:anim calcmode="lin" valueType="num">
                                      <p:cBhvr additive="base">
                                        <p:cTn id="38" dur="500" fill="hold"/>
                                        <p:tgtEl>
                                          <p:spTgt spid="56"/>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2" presetClass="entr" presetSubtype="4" dur="500" fill="hold" nodeType="clickEffect">
                                  <p:stCondLst>
                                    <p:cond delay="0"/>
                                  </p:stCondLst>
                                  <p:childTnLst>
                                    <p:set>
                                      <p:cBhvr>
                                        <p:cTn id="42" dur="1" fill="hold">
                                          <p:stCondLst>
                                            <p:cond delay="0"/>
                                          </p:stCondLst>
                                        </p:cTn>
                                        <p:tgtEl>
                                          <p:spTgt spid="59"/>
                                        </p:tgtEl>
                                        <p:attrNameLst>
                                          <p:attrName>style.visibility</p:attrName>
                                        </p:attrNameLst>
                                      </p:cBhvr>
                                      <p:to>
                                        <p:strVal val="visible"/>
                                      </p:to>
                                    </p:set>
                                    <p:anim calcmode="lin" valueType="num">
                                      <p:cBhvr additive="base">
                                        <p:cTn id="43" dur="500" fill="hold"/>
                                        <p:tgtEl>
                                          <p:spTgt spid="59"/>
                                        </p:tgtEl>
                                        <p:attrNameLst>
                                          <p:attrName>ppt_x</p:attrName>
                                        </p:attrNameLst>
                                      </p:cBhvr>
                                      <p:tavLst>
                                        <p:tav tm="0">
                                          <p:val>
                                            <p:strVal val="#ppt_x"/>
                                          </p:val>
                                        </p:tav>
                                        <p:tav tm="100000">
                                          <p:val>
                                            <p:strVal val="#ppt_x"/>
                                          </p:val>
                                        </p:tav>
                                      </p:tavLst>
                                    </p:anim>
                                    <p:anim calcmode="lin" valueType="num">
                                      <p:cBhvr additive="base">
                                        <p:cTn id="44" dur="500" fill="hold"/>
                                        <p:tgtEl>
                                          <p:spTgt spid="5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seq concurrent="1" nextAc="seek">
              <p:cTn id="45" restart="whenNotActive" fill="hold" evtFilter="cancelBubble" nodeType="interactiveSeq">
                <p:stCondLst>
                  <p:cond evt="onClick" delay="0">
                    <p:tgtEl>
                      <p:spTgt spid="7"/>
                    </p:tgtEl>
                  </p:cond>
                </p:stCondLst>
                <p:endSync evt="end" delay="0">
                  <p:rtn val="all"/>
                </p:endSync>
                <p:childTnLst>
                  <p:par>
                    <p:cTn id="46" fill="hold" nodeType="clickPar">
                      <p:stCondLst>
                        <p:cond delay="0"/>
                      </p:stCondLst>
                      <p:childTnLst>
                        <p:par>
                          <p:cTn id="47" fill="hold">
                            <p:stCondLst>
                              <p:cond delay="0"/>
                            </p:stCondLst>
                            <p:childTnLst>
                              <p:par>
                                <p:cTn id="48" presetID="1" presetClass="mediacall" presetSubtype="0" fill="hold" nodeType="clickEffect">
                                  <p:stCondLst>
                                    <p:cond delay="0"/>
                                  </p:stCondLst>
                                  <p:childTnLst>
                                    <p:cmd type="call" cmd="playFrom(0.0)">
                                      <p:cBhvr>
                                        <p:cTn id="49" dur="230859" fill="hold"/>
                                        <p:tgtEl>
                                          <p:spTgt spid="7"/>
                                        </p:tgtEl>
                                      </p:cBhvr>
                                    </p:cmd>
                                  </p:childTnLst>
                                </p:cTn>
                              </p:par>
                            </p:childTnLst>
                          </p:cTn>
                        </p:par>
                      </p:childTnLst>
                    </p:cTn>
                  </p:par>
                </p:childTnLst>
              </p:cTn>
              <p:nextCondLst>
                <p:cond evt="onClick" delay="0">
                  <p:tgtEl>
                    <p:spTgt spid="7"/>
                  </p:tgtEl>
                </p:cond>
              </p:nextCondLst>
            </p:seq>
            <p:audio>
              <p:cMediaNode>
                <p:cTn id="88" fill="hold" display="0">
                  <p:stCondLst>
                    <p:cond delay="indefinite"/>
                  </p:stCondLst>
                  <p:endCondLst>
                    <p:cond evt="onNext" delay="0">
                      <p:tgtEl>
                        <p:sldTgt/>
                      </p:tgtEl>
                    </p:cond>
                    <p:cond evt="onPrev" delay="0">
                      <p:tgtEl>
                        <p:sldTgt/>
                      </p:tgtEl>
                    </p:cond>
                    <p:cond evt="onStopAudio" delay="0">
                      <p:tgtEl>
                        <p:sldTgt/>
                      </p:tgtEl>
                    </p:cond>
                  </p:endCondLst>
                </p:cTn>
                <p:tgtEl>
                  <p:spTgt spid="7"/>
                </p:tgtEl>
              </p:cMediaNode>
            </p:audio>
            <p:seq concurrent="1" nextAc="seek">
              <p:cTn id="50" restart="whenNotActive" fill="hold" evtFilter="cancelBubble" nodeType="interactiveSeq">
                <p:stCondLst>
                  <p:cond evt="onClick" delay="0">
                    <p:tgtEl>
                      <p:spTgt spid="8"/>
                    </p:tgtEl>
                  </p:cond>
                </p:stCondLst>
                <p:endSync evt="end" delay="0">
                  <p:rtn val="all"/>
                </p:endSync>
                <p:childTnLst>
                  <p:par>
                    <p:cTn id="51" fill="hold" nodeType="clickPar">
                      <p:stCondLst>
                        <p:cond delay="0"/>
                      </p:stCondLst>
                      <p:childTnLst>
                        <p:par>
                          <p:cTn id="52" fill="hold">
                            <p:stCondLst>
                              <p:cond delay="0"/>
                            </p:stCondLst>
                            <p:childTnLst>
                              <p:par>
                                <p:cTn id="53" presetID="1" presetClass="mediacall" presetSubtype="0" fill="hold" nodeType="clickEffect">
                                  <p:stCondLst>
                                    <p:cond delay="0"/>
                                  </p:stCondLst>
                                  <p:childTnLst>
                                    <p:cmd type="call" cmd="playFrom(0.0)">
                                      <p:cBhvr>
                                        <p:cTn id="54" dur="261578" fill="hold"/>
                                        <p:tgtEl>
                                          <p:spTgt spid="8"/>
                                        </p:tgtEl>
                                      </p:cBhvr>
                                    </p:cmd>
                                  </p:childTnLst>
                                </p:cTn>
                              </p:par>
                            </p:childTnLst>
                          </p:cTn>
                        </p:par>
                      </p:childTnLst>
                    </p:cTn>
                  </p:par>
                </p:childTnLst>
              </p:cTn>
              <p:nextCondLst>
                <p:cond evt="onClick" delay="0">
                  <p:tgtEl>
                    <p:spTgt spid="8"/>
                  </p:tgtEl>
                </p:cond>
              </p:nextCondLst>
            </p:seq>
            <p:audio>
              <p:cMediaNode>
                <p:cTn id="88" fill="hold" display="0">
                  <p:stCondLst>
                    <p:cond delay="indefinite"/>
                  </p:stCondLst>
                  <p:endCondLst>
                    <p:cond evt="onNext" delay="0">
                      <p:tgtEl>
                        <p:sldTgt/>
                      </p:tgtEl>
                    </p:cond>
                    <p:cond evt="onPrev" delay="0">
                      <p:tgtEl>
                        <p:sldTgt/>
                      </p:tgtEl>
                    </p:cond>
                    <p:cond evt="onStopAudio" delay="0">
                      <p:tgtEl>
                        <p:sldTgt/>
                      </p:tgtEl>
                    </p:cond>
                  </p:endCondLst>
                </p:cTn>
                <p:tgtEl>
                  <p:spTgt spid="8"/>
                </p:tgtEl>
              </p:cMediaNode>
            </p:audio>
            <p:seq concurrent="1" nextAc="seek">
              <p:cTn id="55" restart="whenNotActive" fill="hold" evtFilter="cancelBubble" nodeType="interactiveSeq">
                <p:stCondLst>
                  <p:cond evt="onClick" delay="0">
                    <p:tgtEl>
                      <p:spTgt spid="9"/>
                    </p:tgtEl>
                  </p:cond>
                </p:stCondLst>
                <p:endSync evt="end" delay="0">
                  <p:rtn val="all"/>
                </p:endSync>
                <p:childTnLst>
                  <p:par>
                    <p:cTn id="56" fill="hold" nodeType="clickPar">
                      <p:stCondLst>
                        <p:cond delay="0"/>
                      </p:stCondLst>
                      <p:childTnLst>
                        <p:par>
                          <p:cTn id="57" fill="hold">
                            <p:stCondLst>
                              <p:cond delay="0"/>
                            </p:stCondLst>
                            <p:childTnLst>
                              <p:par>
                                <p:cTn id="58" presetID="1" presetClass="mediacall" presetSubtype="0" fill="hold" nodeType="clickEffect">
                                  <p:stCondLst>
                                    <p:cond delay="0"/>
                                  </p:stCondLst>
                                  <p:childTnLst>
                                    <p:cmd type="call" cmd="playFrom(0.0)">
                                      <p:cBhvr>
                                        <p:cTn id="59" dur="246125" fill="hold"/>
                                        <p:tgtEl>
                                          <p:spTgt spid="9"/>
                                        </p:tgtEl>
                                      </p:cBhvr>
                                    </p:cmd>
                                  </p:childTnLst>
                                </p:cTn>
                              </p:par>
                            </p:childTnLst>
                          </p:cTn>
                        </p:par>
                      </p:childTnLst>
                    </p:cTn>
                  </p:par>
                </p:childTnLst>
              </p:cTn>
              <p:nextCondLst>
                <p:cond evt="onClick" delay="0">
                  <p:tgtEl>
                    <p:spTgt spid="9"/>
                  </p:tgtEl>
                </p:cond>
              </p:nextCondLst>
            </p:seq>
            <p:audio>
              <p:cMediaNode>
                <p:cTn id="88" fill="hold" display="0">
                  <p:stCondLst>
                    <p:cond delay="indefinite"/>
                  </p:stCondLst>
                  <p:endCondLst>
                    <p:cond evt="onNext" delay="0">
                      <p:tgtEl>
                        <p:sldTgt/>
                      </p:tgtEl>
                    </p:cond>
                    <p:cond evt="onPrev" delay="0">
                      <p:tgtEl>
                        <p:sldTgt/>
                      </p:tgtEl>
                    </p:cond>
                    <p:cond evt="onStopAudio" delay="0">
                      <p:tgtEl>
                        <p:sldTgt/>
                      </p:tgtEl>
                    </p:cond>
                  </p:endCondLst>
                </p:cTn>
                <p:tgtEl>
                  <p:spTgt spid="9"/>
                </p:tgtEl>
              </p:cMediaNode>
            </p:audio>
            <p:seq concurrent="1" nextAc="seek">
              <p:cTn id="60" restart="whenNotActive" fill="hold" evtFilter="cancelBubble" nodeType="interactiveSeq">
                <p:stCondLst>
                  <p:cond evt="onClick" delay="0">
                    <p:tgtEl>
                      <p:spTgt spid="10"/>
                    </p:tgtEl>
                  </p:cond>
                </p:stCondLst>
                <p:endSync evt="end" delay="0">
                  <p:rtn val="all"/>
                </p:endSync>
                <p:childTnLst>
                  <p:par>
                    <p:cTn id="61" fill="hold" nodeType="clickPar">
                      <p:stCondLst>
                        <p:cond delay="0"/>
                      </p:stCondLst>
                      <p:childTnLst>
                        <p:par>
                          <p:cTn id="62" fill="hold">
                            <p:stCondLst>
                              <p:cond delay="0"/>
                            </p:stCondLst>
                            <p:childTnLst>
                              <p:par>
                                <p:cTn id="63" presetID="1" presetClass="mediacall" presetSubtype="0" fill="hold" nodeType="clickEffect">
                                  <p:stCondLst>
                                    <p:cond delay="0"/>
                                  </p:stCondLst>
                                  <p:childTnLst>
                                    <p:cmd type="call" cmd="playFrom(0.0)">
                                      <p:cBhvr>
                                        <p:cTn id="64" dur="259400" fill="hold"/>
                                        <p:tgtEl>
                                          <p:spTgt spid="10"/>
                                        </p:tgtEl>
                                      </p:cBhvr>
                                    </p:cmd>
                                  </p:childTnLst>
                                </p:cTn>
                              </p:par>
                            </p:childTnLst>
                          </p:cTn>
                        </p:par>
                      </p:childTnLst>
                    </p:cTn>
                  </p:par>
                </p:childTnLst>
              </p:cTn>
              <p:nextCondLst>
                <p:cond evt="onClick" delay="0">
                  <p:tgtEl>
                    <p:spTgt spid="10"/>
                  </p:tgtEl>
                </p:cond>
              </p:nextCondLst>
            </p:seq>
            <p:audio>
              <p:cMediaNode>
                <p:cTn id="88" fill="hold" display="0">
                  <p:stCondLst>
                    <p:cond delay="indefinite"/>
                  </p:stCondLst>
                  <p:endCondLst>
                    <p:cond evt="onNext" delay="0">
                      <p:tgtEl>
                        <p:sldTgt/>
                      </p:tgtEl>
                    </p:cond>
                    <p:cond evt="onPrev" delay="0">
                      <p:tgtEl>
                        <p:sldTgt/>
                      </p:tgtEl>
                    </p:cond>
                    <p:cond evt="onStopAudio" delay="0">
                      <p:tgtEl>
                        <p:sldTgt/>
                      </p:tgtEl>
                    </p:cond>
                  </p:endCondLst>
                </p:cTn>
                <p:tgtEl>
                  <p:spTgt spid="10"/>
                </p:tgtEl>
              </p:cMediaNode>
            </p:audio>
            <p:seq concurrent="1" nextAc="seek">
              <p:cTn id="65" restart="whenNotActive" fill="hold" evtFilter="cancelBubble" nodeType="interactiveSeq">
                <p:stCondLst>
                  <p:cond evt="onClick" delay="0">
                    <p:tgtEl>
                      <p:spTgt spid="12"/>
                    </p:tgtEl>
                  </p:cond>
                </p:stCondLst>
                <p:endSync evt="end" delay="0">
                  <p:rtn val="all"/>
                </p:endSync>
                <p:childTnLst>
                  <p:par>
                    <p:cTn id="66" fill="hold" nodeType="clickPar">
                      <p:stCondLst>
                        <p:cond delay="0"/>
                      </p:stCondLst>
                      <p:childTnLst>
                        <p:par>
                          <p:cTn id="67" fill="hold">
                            <p:stCondLst>
                              <p:cond delay="0"/>
                            </p:stCondLst>
                            <p:childTnLst>
                              <p:par>
                                <p:cTn id="68" presetID="1" presetClass="mediacall" presetSubtype="0" fill="hold" nodeType="clickEffect">
                                  <p:stCondLst>
                                    <p:cond delay="0"/>
                                  </p:stCondLst>
                                  <p:childTnLst>
                                    <p:cmd type="call" cmd="playFrom(0.0)">
                                      <p:cBhvr>
                                        <p:cTn id="69" dur="187053" fill="hold"/>
                                        <p:tgtEl>
                                          <p:spTgt spid="12"/>
                                        </p:tgtEl>
                                      </p:cBhvr>
                                    </p:cmd>
                                  </p:childTnLst>
                                </p:cTn>
                              </p:par>
                            </p:childTnLst>
                          </p:cTn>
                        </p:par>
                      </p:childTnLst>
                    </p:cTn>
                  </p:par>
                </p:childTnLst>
              </p:cTn>
              <p:nextCondLst>
                <p:cond evt="onClick" delay="0">
                  <p:tgtEl>
                    <p:spTgt spid="12"/>
                  </p:tgtEl>
                </p:cond>
              </p:nextCondLst>
            </p:seq>
            <p:audio>
              <p:cMediaNode>
                <p:cTn id="88" fill="hold" display="0">
                  <p:stCondLst>
                    <p:cond delay="indefinite"/>
                  </p:stCondLst>
                  <p:endCondLst>
                    <p:cond evt="onNext" delay="0">
                      <p:tgtEl>
                        <p:sldTgt/>
                      </p:tgtEl>
                    </p:cond>
                    <p:cond evt="onPrev" delay="0">
                      <p:tgtEl>
                        <p:sldTgt/>
                      </p:tgtEl>
                    </p:cond>
                    <p:cond evt="onStopAudio" delay="0">
                      <p:tgtEl>
                        <p:sldTgt/>
                      </p:tgtEl>
                    </p:cond>
                  </p:endCondLst>
                </p:cTn>
                <p:tgtEl>
                  <p:spTgt spid="12"/>
                </p:tgtEl>
              </p:cMediaNode>
            </p:audio>
            <p:seq concurrent="1" nextAc="seek">
              <p:cTn id="70" restart="whenNotActive" fill="hold" evtFilter="cancelBubble" nodeType="interactiveSeq">
                <p:stCondLst>
                  <p:cond evt="onClick" delay="0">
                    <p:tgtEl>
                      <p:spTgt spid="15"/>
                    </p:tgtEl>
                  </p:cond>
                </p:stCondLst>
                <p:endSync evt="end" delay="0">
                  <p:rtn val="all"/>
                </p:endSync>
                <p:childTnLst>
                  <p:par>
                    <p:cTn id="71" fill="hold" nodeType="clickPar">
                      <p:stCondLst>
                        <p:cond delay="0"/>
                      </p:stCondLst>
                      <p:childTnLst>
                        <p:par>
                          <p:cTn id="72" fill="hold">
                            <p:stCondLst>
                              <p:cond delay="0"/>
                            </p:stCondLst>
                            <p:childTnLst>
                              <p:par>
                                <p:cTn id="73" presetID="1" presetClass="mediacall" presetSubtype="0" fill="hold" nodeType="clickEffect">
                                  <p:stCondLst>
                                    <p:cond delay="0"/>
                                  </p:stCondLst>
                                  <p:childTnLst>
                                    <p:cmd type="call" cmd="playFrom(0.0)">
                                      <p:cBhvr>
                                        <p:cTn id="74" dur="182125" fill="hold"/>
                                        <p:tgtEl>
                                          <p:spTgt spid="15"/>
                                        </p:tgtEl>
                                      </p:cBhvr>
                                    </p:cmd>
                                  </p:childTnLst>
                                </p:cTn>
                              </p:par>
                            </p:childTnLst>
                          </p:cTn>
                        </p:par>
                      </p:childTnLst>
                    </p:cTn>
                  </p:par>
                </p:childTnLst>
              </p:cTn>
              <p:nextCondLst>
                <p:cond evt="onClick" delay="0">
                  <p:tgtEl>
                    <p:spTgt spid="15"/>
                  </p:tgtEl>
                </p:cond>
              </p:nextCondLst>
            </p:seq>
            <p:audio>
              <p:cMediaNode>
                <p:cTn id="88" fill="hold" display="0">
                  <p:stCondLst>
                    <p:cond delay="indefinite"/>
                  </p:stCondLst>
                  <p:endCondLst>
                    <p:cond evt="onNext" delay="0">
                      <p:tgtEl>
                        <p:sldTgt/>
                      </p:tgtEl>
                    </p:cond>
                    <p:cond evt="onPrev" delay="0">
                      <p:tgtEl>
                        <p:sldTgt/>
                      </p:tgtEl>
                    </p:cond>
                    <p:cond evt="onStopAudio" delay="0">
                      <p:tgtEl>
                        <p:sldTgt/>
                      </p:tgtEl>
                    </p:cond>
                  </p:endCondLst>
                </p:cTn>
                <p:tgtEl>
                  <p:spTgt spid="15"/>
                </p:tgtEl>
              </p:cMediaNode>
            </p:audio>
            <p:seq concurrent="1" nextAc="seek">
              <p:cTn id="75" restart="whenNotActive" fill="hold" evtFilter="cancelBubble" nodeType="interactiveSeq">
                <p:stCondLst>
                  <p:cond evt="onClick" delay="0">
                    <p:tgtEl>
                      <p:spTgt spid="53"/>
                    </p:tgtEl>
                  </p:cond>
                </p:stCondLst>
                <p:endSync evt="end" delay="0">
                  <p:rtn val="all"/>
                </p:endSync>
                <p:childTnLst>
                  <p:par>
                    <p:cTn id="76" fill="hold" nodeType="clickPar">
                      <p:stCondLst>
                        <p:cond delay="0"/>
                      </p:stCondLst>
                      <p:childTnLst>
                        <p:par>
                          <p:cTn id="77" fill="hold">
                            <p:stCondLst>
                              <p:cond delay="0"/>
                            </p:stCondLst>
                            <p:childTnLst>
                              <p:par>
                                <p:cTn id="78" presetID="1" presetClass="mediacall" presetSubtype="0" fill="hold" nodeType="clickEffect">
                                  <p:stCondLst>
                                    <p:cond delay="0"/>
                                  </p:stCondLst>
                                  <p:childTnLst>
                                    <p:cmd type="call" cmd="playFrom(0.0)">
                                      <p:cBhvr>
                                        <p:cTn id="79" dur="280037" fill="hold"/>
                                        <p:tgtEl>
                                          <p:spTgt spid="53"/>
                                        </p:tgtEl>
                                      </p:cBhvr>
                                    </p:cmd>
                                  </p:childTnLst>
                                </p:cTn>
                              </p:par>
                            </p:childTnLst>
                          </p:cTn>
                        </p:par>
                      </p:childTnLst>
                    </p:cTn>
                  </p:par>
                </p:childTnLst>
              </p:cTn>
              <p:nextCondLst>
                <p:cond evt="onClick" delay="0">
                  <p:tgtEl>
                    <p:spTgt spid="53"/>
                  </p:tgtEl>
                </p:cond>
              </p:nextCondLst>
            </p:seq>
            <p:audio>
              <p:cMediaNode>
                <p:cTn id="88" fill="hold" display="0">
                  <p:stCondLst>
                    <p:cond delay="indefinite"/>
                  </p:stCondLst>
                  <p:endCondLst>
                    <p:cond evt="onNext" delay="0">
                      <p:tgtEl>
                        <p:sldTgt/>
                      </p:tgtEl>
                    </p:cond>
                    <p:cond evt="onPrev" delay="0">
                      <p:tgtEl>
                        <p:sldTgt/>
                      </p:tgtEl>
                    </p:cond>
                    <p:cond evt="onStopAudio" delay="0">
                      <p:tgtEl>
                        <p:sldTgt/>
                      </p:tgtEl>
                    </p:cond>
                  </p:endCondLst>
                </p:cTn>
                <p:tgtEl>
                  <p:spTgt spid="53"/>
                </p:tgtEl>
              </p:cMediaNode>
            </p:audio>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灯片编号占位符 5"/>
          <p:cNvSpPr txBox="1">
            <a:spLocks noGrp="1"/>
          </p:cNvSpPr>
          <p:nvPr>
            <p:ph type="sldNum" sz="quarter" idx="12"/>
          </p:nvPr>
        </p:nvSpPr>
        <p:spPr>
          <a:noFill/>
        </p:spPr>
        <p:txBody>
          <a:bodyPr anchor="b"/>
          <a:lstStyle>
            <a:lvl1pPr marL="0" lvl="0" indent="0" algn="l" defTabSz="914400" rtl="0" eaLnBrk="0" fontAlgn="base" latinLnBrk="0" hangingPunct="0">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stStyle>
          <a:p>
            <a:pPr lvl="0" algn="ctr" eaLnBrk="1" hangingPunct="1">
              <a:buNone/>
            </a:pPr>
            <a:fld id="{9A0DB2DC-4C9A-4742-B13C-FB6460FD3503}" type="slidenum">
              <a:rPr lang="zh-CN" altLang="en-US" sz="1200">
                <a:solidFill>
                  <a:srgbClr val="B5A788"/>
                </a:solidFill>
              </a:rPr>
              <a:t>9</a:t>
            </a:fld>
            <a:endParaRPr lang="zh-CN" altLang="en-US" sz="1200">
              <a:solidFill>
                <a:srgbClr val="B5A788"/>
              </a:solidFill>
            </a:endParaRPr>
          </a:p>
        </p:txBody>
      </p:sp>
      <p:pic>
        <p:nvPicPr>
          <p:cNvPr id="16387" name="Picture 2" descr="20"/>
          <p:cNvPicPr>
            <a:picLocks noChangeAspect="1"/>
          </p:cNvPicPr>
          <p:nvPr/>
        </p:nvPicPr>
        <p:blipFill>
          <a:blip r:embed="rId2"/>
          <a:stretch>
            <a:fillRect/>
          </a:stretch>
        </p:blipFill>
        <p:spPr>
          <a:xfrm>
            <a:off x="5795963" y="4557713"/>
            <a:ext cx="2860675" cy="1966912"/>
          </a:xfrm>
          <a:prstGeom prst="rect">
            <a:avLst/>
          </a:prstGeom>
          <a:noFill/>
          <a:ln w="9525">
            <a:noFill/>
          </a:ln>
        </p:spPr>
      </p:pic>
      <p:sp>
        <p:nvSpPr>
          <p:cNvPr id="16388" name="WordArt 3"/>
          <p:cNvSpPr/>
          <p:nvPr/>
        </p:nvSpPr>
        <p:spPr>
          <a:xfrm>
            <a:off x="-34925" y="333375"/>
            <a:ext cx="5543550" cy="1296988"/>
          </a:xfrm>
          <a:prstGeom prst="rect">
            <a:avLst/>
          </a:prstGeom>
        </p:spPr>
        <p:txBody>
          <a:bodyPr wrap="none" fromWordArt="1">
            <a:prstTxWarp prst="textPlain">
              <a:avLst>
                <a:gd name="adj" fmla="val 50000"/>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endParaRPr lang="zh-CN" altLang="en-US" sz="3600">
              <a:gradFill rotWithShape="1">
                <a:gsLst>
                  <a:gs pos="0">
                    <a:srgbClr val="FFF200">
                      <a:alpha val="100000"/>
                    </a:srgbClr>
                  </a:gs>
                  <a:gs pos="45000">
                    <a:srgbClr val="FF7A00">
                      <a:alpha val="100000"/>
                    </a:srgbClr>
                  </a:gs>
                  <a:gs pos="70000">
                    <a:srgbClr val="FF0300">
                      <a:alpha val="100000"/>
                    </a:srgbClr>
                  </a:gs>
                  <a:gs pos="100000">
                    <a:srgbClr val="4D0808">
                      <a:alpha val="100000"/>
                    </a:srgbClr>
                  </a:gs>
                </a:gsLst>
                <a:lin ang="5400000" scaled="1"/>
              </a:gradFill>
              <a:effectLst>
                <a:outerShdw dist="45791" dir="2021404" algn="ctr" rotWithShape="0">
                  <a:srgbClr val="B2B2B2">
                    <a:alpha val="79999"/>
                  </a:srgbClr>
                </a:outerShdw>
              </a:effectLst>
              <a:latin typeface="宋体" panose="02010600030101010101" pitchFamily="2" charset="-122"/>
              <a:ea typeface="宋体" panose="02010600030101010101" pitchFamily="2" charset="-122"/>
            </a:endParaRPr>
          </a:p>
        </p:txBody>
      </p:sp>
      <p:sp>
        <p:nvSpPr>
          <p:cNvPr id="16389" name="Rectangle 5"/>
          <p:cNvSpPr/>
          <p:nvPr/>
        </p:nvSpPr>
        <p:spPr>
          <a:xfrm>
            <a:off x="792163" y="0"/>
            <a:ext cx="8351837" cy="6592888"/>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80000"/>
              </a:lnSpc>
            </a:pPr>
            <a:r>
              <a:rPr lang="zh-CN" altLang="en-US" sz="2400" b="1">
                <a:latin typeface="楷体" panose="02010609060101010101" pitchFamily="49" charset="-122"/>
                <a:ea typeface="楷体" panose="02010609060101010101" pitchFamily="49" charset="-122"/>
              </a:rPr>
              <a:t>念奴娇 作词：</a:t>
            </a:r>
            <a:r>
              <a:rPr lang="en-US" altLang="zh-CN" sz="2400" b="1">
                <a:latin typeface="楷体" panose="02010609060101010101" pitchFamily="49" charset="-122"/>
                <a:ea typeface="楷体" panose="02010609060101010101" pitchFamily="49" charset="-122"/>
              </a:rPr>
              <a:t>Princess A   </a:t>
            </a:r>
            <a:r>
              <a:rPr lang="zh-CN" altLang="en-US" sz="2400" b="1">
                <a:latin typeface="楷体" panose="02010609060101010101" pitchFamily="49" charset="-122"/>
                <a:ea typeface="楷体" panose="02010609060101010101" pitchFamily="49" charset="-122"/>
              </a:rPr>
              <a:t>作曲：周杰伦</a:t>
            </a:r>
            <a:r>
              <a:rPr lang="zh-CN" altLang="en-US" sz="2400" b="1">
                <a:latin typeface="楷体" panose="02010609060101010101" pitchFamily="49" charset="-122"/>
                <a:ea typeface="楷体" panose="02010609060101010101" pitchFamily="49" charset="-122"/>
                <a:hlinkClick r:id="rId3"/>
              </a:rPr>
              <a:t> </a:t>
            </a:r>
            <a:r>
              <a:rPr lang="zh-CN" altLang="en-US" sz="2400" b="1">
                <a:latin typeface="楷体" panose="02010609060101010101" pitchFamily="49" charset="-122"/>
                <a:ea typeface="楷体" panose="02010609060101010101" pitchFamily="49" charset="-122"/>
              </a:rPr>
              <a:t>  演唱：伊能静</a:t>
            </a:r>
            <a:endParaRPr lang="zh-CN" altLang="en-US" sz="2400" b="1">
              <a:latin typeface="楷体" panose="02010609060101010101" pitchFamily="49" charset="-122"/>
              <a:ea typeface="楷体" panose="02010609060101010101" pitchFamily="49" charset="-122"/>
            </a:endParaRPr>
          </a:p>
          <a:p>
            <a:pPr>
              <a:lnSpc>
                <a:spcPct val="80000"/>
              </a:lnSpc>
            </a:pPr>
            <a:r>
              <a:rPr lang="zh-CN" altLang="en-US" sz="2400" b="1">
                <a:latin typeface="楷体" panose="02010609060101010101" pitchFamily="49" charset="-122"/>
                <a:ea typeface="楷体" panose="02010609060101010101" pitchFamily="49" charset="-122"/>
              </a:rPr>
              <a:t>江山如此多娇  引无数英雄竞折腰 </a:t>
            </a:r>
            <a:endParaRPr lang="zh-CN" altLang="en-US" sz="2400" b="1">
              <a:latin typeface="楷体" panose="02010609060101010101" pitchFamily="49" charset="-122"/>
              <a:ea typeface="楷体" panose="02010609060101010101" pitchFamily="49" charset="-122"/>
            </a:endParaRPr>
          </a:p>
          <a:p>
            <a:pPr>
              <a:lnSpc>
                <a:spcPct val="80000"/>
              </a:lnSpc>
            </a:pPr>
            <a:r>
              <a:rPr lang="zh-CN" altLang="en-US" sz="2400" b="1">
                <a:latin typeface="楷体" panose="02010609060101010101" pitchFamily="49" charset="-122"/>
                <a:ea typeface="楷体" panose="02010609060101010101" pitchFamily="49" charset="-122"/>
              </a:rPr>
              <a:t>美人如此多娇  英雄连江山都不要 </a:t>
            </a:r>
            <a:endParaRPr lang="zh-CN" altLang="en-US" sz="2400" b="1">
              <a:latin typeface="楷体" panose="02010609060101010101" pitchFamily="49" charset="-122"/>
              <a:ea typeface="楷体" panose="02010609060101010101" pitchFamily="49" charset="-122"/>
            </a:endParaRPr>
          </a:p>
          <a:p>
            <a:pPr>
              <a:lnSpc>
                <a:spcPct val="80000"/>
              </a:lnSpc>
            </a:pPr>
            <a:r>
              <a:rPr lang="zh-CN" altLang="en-US" sz="2400" b="1">
                <a:latin typeface="楷体" panose="02010609060101010101" pitchFamily="49" charset="-122"/>
                <a:ea typeface="楷体" panose="02010609060101010101" pitchFamily="49" charset="-122"/>
              </a:rPr>
              <a:t>一颦一语 如此温柔妖娇  再美的江山都比不上红颜一笑 </a:t>
            </a:r>
            <a:endParaRPr lang="zh-CN" altLang="en-US" sz="2400" b="1">
              <a:latin typeface="楷体" panose="02010609060101010101" pitchFamily="49" charset="-122"/>
              <a:ea typeface="楷体" panose="02010609060101010101" pitchFamily="49" charset="-122"/>
            </a:endParaRPr>
          </a:p>
          <a:p>
            <a:pPr>
              <a:lnSpc>
                <a:spcPct val="80000"/>
              </a:lnSpc>
            </a:pPr>
            <a:r>
              <a:rPr lang="zh-CN" altLang="en-US" sz="2400" b="1">
                <a:latin typeface="楷体" panose="02010609060101010101" pitchFamily="49" charset="-122"/>
                <a:ea typeface="楷体" panose="02010609060101010101" pitchFamily="49" charset="-122"/>
              </a:rPr>
              <a:t>像鸟一样捆绑  绑不住她年华  像繁华正盛开  挡不住她灿烂 </a:t>
            </a:r>
            <a:endParaRPr lang="zh-CN" altLang="en-US" sz="2400" b="1">
              <a:latin typeface="楷体" panose="02010609060101010101" pitchFamily="49" charset="-122"/>
              <a:ea typeface="楷体" panose="02010609060101010101" pitchFamily="49" charset="-122"/>
            </a:endParaRPr>
          </a:p>
          <a:p>
            <a:pPr>
              <a:lnSpc>
                <a:spcPct val="80000"/>
              </a:lnSpc>
            </a:pPr>
            <a:r>
              <a:rPr lang="zh-CN" altLang="en-US" sz="2400" b="1">
                <a:latin typeface="楷体" panose="02010609060101010101" pitchFamily="49" charset="-122"/>
                <a:ea typeface="楷体" panose="02010609060101010101" pitchFamily="49" charset="-122"/>
              </a:rPr>
              <a:t>少年英姿焕发  怎么想都是她  红尘反复来去 </a:t>
            </a:r>
            <a:endParaRPr lang="zh-CN" altLang="en-US" sz="2400" b="1">
              <a:latin typeface="楷体" panose="02010609060101010101" pitchFamily="49" charset="-122"/>
              <a:ea typeface="楷体" panose="02010609060101010101" pitchFamily="49" charset="-122"/>
            </a:endParaRPr>
          </a:p>
          <a:p>
            <a:pPr>
              <a:lnSpc>
                <a:spcPct val="80000"/>
              </a:lnSpc>
            </a:pPr>
            <a:r>
              <a:rPr lang="zh-CN" altLang="en-US" sz="2400" b="1">
                <a:latin typeface="楷体" panose="02010609060101010101" pitchFamily="49" charset="-122"/>
                <a:ea typeface="楷体" panose="02010609060101010101" pitchFamily="49" charset="-122"/>
              </a:rPr>
              <a:t>美人孤寂有谁问 </a:t>
            </a:r>
            <a:r>
              <a:rPr lang="zh-CN" altLang="en-US" sz="2400" b="1">
                <a:latin typeface="楷体" panose="02010609060101010101" pitchFamily="49" charset="-122"/>
                <a:ea typeface="楷体" panose="02010609060101010101" pitchFamily="49" charset="-122"/>
              </a:rPr>
              <a:t>大江东去  浪淘尽 千古风流人物 </a:t>
            </a:r>
            <a:endParaRPr lang="zh-CN" altLang="en-US" sz="2400" b="1">
              <a:latin typeface="楷体" panose="02010609060101010101" pitchFamily="49" charset="-122"/>
              <a:ea typeface="楷体" panose="02010609060101010101" pitchFamily="49" charset="-122"/>
              <a:hlinkClick action="ppaction://hlinksldjump?num=26"/>
            </a:endParaRPr>
          </a:p>
          <a:p>
            <a:pPr>
              <a:lnSpc>
                <a:spcPct val="80000"/>
              </a:lnSpc>
            </a:pPr>
            <a:r>
              <a:rPr lang="zh-CN" altLang="en-US" sz="2400" b="1">
                <a:latin typeface="楷体" panose="02010609060101010101" pitchFamily="49" charset="-122"/>
                <a:ea typeface="楷体" panose="02010609060101010101" pitchFamily="49" charset="-122"/>
              </a:rPr>
              <a:t>故垒西边 人道是 三国周郎赤壁  乱石崩云 惊涛裂岸 卷起千堆的雪 </a:t>
            </a:r>
            <a:endParaRPr lang="zh-CN" altLang="en-US" sz="2400" b="1">
              <a:latin typeface="楷体" panose="02010609060101010101" pitchFamily="49" charset="-122"/>
              <a:ea typeface="楷体" panose="02010609060101010101" pitchFamily="49" charset="-122"/>
              <a:hlinkClick action="ppaction://hlinksldjump?num=26"/>
            </a:endParaRPr>
          </a:p>
          <a:p>
            <a:pPr>
              <a:lnSpc>
                <a:spcPct val="80000"/>
              </a:lnSpc>
            </a:pPr>
            <a:r>
              <a:rPr lang="zh-CN" altLang="en-US" sz="2400" b="1">
                <a:latin typeface="楷体" panose="02010609060101010101" pitchFamily="49" charset="-122"/>
                <a:ea typeface="楷体" panose="02010609060101010101" pitchFamily="49" charset="-122"/>
              </a:rPr>
              <a:t>羽扇纶巾 谈笑间 樯橹灰飞烟灭 江山如此多娇 引无数英雄竞折腰 </a:t>
            </a:r>
            <a:endParaRPr lang="zh-CN" altLang="en-US" sz="2400" b="1">
              <a:latin typeface="楷体" panose="02010609060101010101" pitchFamily="49" charset="-122"/>
              <a:ea typeface="楷体" panose="02010609060101010101" pitchFamily="49" charset="-122"/>
            </a:endParaRPr>
          </a:p>
          <a:p>
            <a:pPr>
              <a:lnSpc>
                <a:spcPct val="80000"/>
              </a:lnSpc>
            </a:pPr>
            <a:r>
              <a:rPr lang="zh-CN" altLang="en-US" sz="2400" b="1">
                <a:latin typeface="楷体" panose="02010609060101010101" pitchFamily="49" charset="-122"/>
                <a:ea typeface="楷体" panose="02010609060101010101" pitchFamily="49" charset="-122"/>
              </a:rPr>
              <a:t>回眸一笑百媚生情  六宫粉黛颜色失去 </a:t>
            </a:r>
            <a:endParaRPr lang="zh-CN" altLang="en-US" sz="2400" b="1">
              <a:latin typeface="楷体" panose="02010609060101010101" pitchFamily="49" charset="-122"/>
              <a:ea typeface="楷体" panose="02010609060101010101" pitchFamily="49" charset="-122"/>
            </a:endParaRPr>
          </a:p>
          <a:p>
            <a:pPr>
              <a:lnSpc>
                <a:spcPct val="80000"/>
              </a:lnSpc>
            </a:pPr>
            <a:r>
              <a:rPr lang="zh-CN" altLang="en-US" sz="2400" b="1">
                <a:latin typeface="楷体" panose="02010609060101010101" pitchFamily="49" charset="-122"/>
                <a:ea typeface="楷体" panose="02010609060101010101" pitchFamily="49" charset="-122"/>
              </a:rPr>
              <a:t>春寒赐浴华清池洗  始是新承恩泽时期 </a:t>
            </a:r>
            <a:endParaRPr lang="zh-CN" altLang="en-US" sz="2400" b="1">
              <a:latin typeface="楷体" panose="02010609060101010101" pitchFamily="49" charset="-122"/>
              <a:ea typeface="楷体" panose="02010609060101010101" pitchFamily="49" charset="-122"/>
            </a:endParaRPr>
          </a:p>
          <a:p>
            <a:pPr>
              <a:lnSpc>
                <a:spcPct val="80000"/>
              </a:lnSpc>
            </a:pPr>
            <a:r>
              <a:rPr lang="zh-CN" altLang="en-US" sz="2400" b="1">
                <a:latin typeface="楷体" panose="02010609060101010101" pitchFamily="49" charset="-122"/>
                <a:ea typeface="楷体" panose="02010609060101010101" pitchFamily="49" charset="-122"/>
              </a:rPr>
              <a:t>云鬓花颜金步缓摇 芙蓉帐暖夜夜春宵 </a:t>
            </a:r>
            <a:endParaRPr lang="zh-CN" altLang="en-US" sz="2400" b="1">
              <a:latin typeface="楷体" panose="02010609060101010101" pitchFamily="49" charset="-122"/>
              <a:ea typeface="楷体" panose="02010609060101010101" pitchFamily="49" charset="-122"/>
            </a:endParaRPr>
          </a:p>
          <a:p>
            <a:pPr>
              <a:lnSpc>
                <a:spcPct val="80000"/>
              </a:lnSpc>
            </a:pPr>
            <a:r>
              <a:rPr lang="zh-CN" altLang="en-US" sz="2400" b="1">
                <a:latin typeface="楷体" panose="02010609060101010101" pitchFamily="49" charset="-122"/>
                <a:ea typeface="楷体" panose="02010609060101010101" pitchFamily="49" charset="-122"/>
              </a:rPr>
              <a:t>春宵苦短日阳高照 从此君王不早朝起 </a:t>
            </a:r>
            <a:endParaRPr lang="zh-CN" altLang="en-US" sz="2400" b="1">
              <a:latin typeface="楷体" panose="02010609060101010101" pitchFamily="49" charset="-122"/>
              <a:ea typeface="楷体" panose="02010609060101010101" pitchFamily="49" charset="-122"/>
            </a:endParaRPr>
          </a:p>
          <a:p>
            <a:pPr>
              <a:lnSpc>
                <a:spcPct val="80000"/>
              </a:lnSpc>
            </a:pPr>
            <a:r>
              <a:rPr lang="zh-CN" altLang="en-US" sz="2400" b="1">
                <a:latin typeface="楷体" panose="02010609060101010101" pitchFamily="49" charset="-122"/>
                <a:ea typeface="楷体" panose="02010609060101010101" pitchFamily="49" charset="-122"/>
              </a:rPr>
              <a:t>千古风流 都看今朝 把酒高歌 只需欢笑 </a:t>
            </a:r>
            <a:endParaRPr lang="zh-CN" altLang="en-US" sz="2400" b="1">
              <a:latin typeface="楷体" panose="02010609060101010101" pitchFamily="49" charset="-122"/>
              <a:ea typeface="楷体" panose="02010609060101010101" pitchFamily="49" charset="-122"/>
            </a:endParaRPr>
          </a:p>
          <a:p>
            <a:pPr>
              <a:lnSpc>
                <a:spcPct val="80000"/>
              </a:lnSpc>
            </a:pPr>
            <a:r>
              <a:rPr lang="zh-CN" altLang="en-US" sz="2400" b="1">
                <a:latin typeface="楷体" panose="02010609060101010101" pitchFamily="49" charset="-122"/>
                <a:ea typeface="楷体" panose="02010609060101010101" pitchFamily="49" charset="-122"/>
              </a:rPr>
              <a:t>谁还想明朝（多少豪杰） 只为红颜呀（将江山忘掉） </a:t>
            </a:r>
            <a:endParaRPr lang="zh-CN" altLang="en-US" sz="2400" b="1">
              <a:latin typeface="楷体" panose="02010609060101010101" pitchFamily="49" charset="-122"/>
              <a:ea typeface="楷体" panose="02010609060101010101" pitchFamily="49" charset="-122"/>
            </a:endParaRPr>
          </a:p>
          <a:p>
            <a:pPr>
              <a:lnSpc>
                <a:spcPct val="80000"/>
              </a:lnSpc>
            </a:pPr>
            <a:r>
              <a:rPr lang="zh-CN" altLang="en-US" sz="2400" b="1">
                <a:latin typeface="楷体" panose="02010609060101010101" pitchFamily="49" charset="-122"/>
                <a:ea typeface="楷体" panose="02010609060101010101" pitchFamily="49" charset="-122"/>
              </a:rPr>
              <a:t>四面楚歌啊（江山哪比得上红颜花娇</a:t>
            </a:r>
            <a:r>
              <a:rPr lang="en-US" altLang="zh-CN" sz="2400" b="1">
                <a:latin typeface="楷体" panose="02010609060101010101" pitchFamily="49" charset="-122"/>
                <a:ea typeface="楷体" panose="02010609060101010101" pitchFamily="49" charset="-122"/>
              </a:rPr>
              <a:t>) </a:t>
            </a:r>
            <a:r>
              <a:rPr lang="zh-CN" altLang="en-US" sz="2400" b="1">
                <a:latin typeface="楷体" panose="02010609060101010101" pitchFamily="49" charset="-122"/>
                <a:ea typeface="楷体" panose="02010609060101010101" pitchFamily="49" charset="-122"/>
              </a:rPr>
              <a:t>都能笑傲 </a:t>
            </a:r>
            <a:endParaRPr lang="zh-CN" altLang="en-US" sz="2400" b="1">
              <a:latin typeface="楷体" panose="02010609060101010101" pitchFamily="49" charset="-122"/>
              <a:ea typeface="楷体" panose="02010609060101010101" pitchFamily="49" charset="-122"/>
            </a:endParaRPr>
          </a:p>
          <a:p>
            <a:pPr>
              <a:lnSpc>
                <a:spcPct val="80000"/>
              </a:lnSpc>
            </a:pPr>
            <a:r>
              <a:rPr lang="zh-CN" altLang="en-US" sz="2400" b="1">
                <a:latin typeface="楷体" panose="02010609060101010101" pitchFamily="49" charset="-122"/>
                <a:ea typeface="楷体" panose="02010609060101010101" pitchFamily="49" charset="-122"/>
              </a:rPr>
              <a:t>九重城开烟尘升起  千乘万骑西南行军  六军不发无奈何矣 </a:t>
            </a:r>
            <a:endParaRPr lang="zh-CN" altLang="en-US" sz="2400" b="1">
              <a:latin typeface="楷体" panose="02010609060101010101" pitchFamily="49" charset="-122"/>
              <a:ea typeface="楷体" panose="02010609060101010101" pitchFamily="49" charset="-122"/>
            </a:endParaRPr>
          </a:p>
          <a:p>
            <a:pPr>
              <a:lnSpc>
                <a:spcPct val="80000"/>
              </a:lnSpc>
            </a:pPr>
            <a:r>
              <a:rPr lang="zh-CN" altLang="en-US" sz="2400" b="1">
                <a:latin typeface="楷体" panose="02010609060101010101" pitchFamily="49" charset="-122"/>
                <a:ea typeface="楷体" panose="02010609060101010101" pitchFamily="49" charset="-122"/>
              </a:rPr>
              <a:t>宛转峨嵋马前离去 君王掩面救不得矣   天长地久有时尽期 </a:t>
            </a:r>
            <a:endParaRPr lang="zh-CN" altLang="en-US" sz="2400" b="1">
              <a:latin typeface="楷体" panose="02010609060101010101" pitchFamily="49" charset="-122"/>
              <a:ea typeface="楷体" panose="02010609060101010101" pitchFamily="49" charset="-122"/>
            </a:endParaRPr>
          </a:p>
          <a:p>
            <a:pPr>
              <a:lnSpc>
                <a:spcPct val="80000"/>
              </a:lnSpc>
            </a:pPr>
            <a:r>
              <a:rPr lang="zh-CN" altLang="en-US" sz="2400" b="1">
                <a:latin typeface="楷体" panose="02010609060101010101" pitchFamily="49" charset="-122"/>
                <a:ea typeface="楷体" panose="02010609060101010101" pitchFamily="49" charset="-122"/>
              </a:rPr>
              <a:t>此恨绵绵可有绝期 你美啊美啊我退啊退啊（美人如此多娇）</a:t>
            </a:r>
            <a:endParaRPr lang="zh-CN" altLang="en-US" sz="2400" b="1">
              <a:latin typeface="楷体" panose="02010609060101010101" pitchFamily="49" charset="-122"/>
              <a:ea typeface="楷体" panose="02010609060101010101" pitchFamily="49" charset="-122"/>
            </a:endParaRPr>
          </a:p>
        </p:txBody>
      </p:sp>
      <p:sp>
        <p:nvSpPr>
          <p:cNvPr id="6" name="左箭头 5">
            <a:hlinkClick r:id="rId4" action="ppaction://hlinksldjump?num=8"/>
          </p:cNvPr>
          <p:cNvSpPr/>
          <p:nvPr/>
        </p:nvSpPr>
        <p:spPr>
          <a:xfrm>
            <a:off x="179388" y="6381750"/>
            <a:ext cx="792163" cy="47625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标题 1"/>
          <p:cNvSpPr>
            <a:spLocks noGrp="1"/>
          </p:cNvSpPr>
          <p:nvPr>
            <p:ph type="title"/>
          </p:nvPr>
        </p:nvSpPr>
        <p:spPr/>
        <p:txBody>
          <a:bodyPr anchor="ctr">
            <a:normAutofit/>
          </a:body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4300" b="0" i="0" u="none" strike="noStrike" kern="1200" cap="none" spc="0" normalizeH="0" baseline="0" noProof="0" smtClean="0">
                <a:ln>
                  <a:noFill/>
                </a:ln>
                <a:solidFill>
                  <a:schemeClr val="tx2">
                    <a:satMod val="130000"/>
                  </a:schemeClr>
                </a:solidFill>
                <a:effectLst>
                  <a:outerShdw blurRad="50000" dist="30000" dir="5400000" algn="tl" rotWithShape="0">
                    <a:srgbClr val="000000">
                      <a:alpha val="30000"/>
                    </a:srgbClr>
                  </a:outerShdw>
                </a:effectLst>
                <a:uLnTx/>
                <a:uFillTx/>
                <a:latin typeface="+mj-lt"/>
                <a:ea typeface="+mj-ea"/>
                <a:cs typeface="+mj-cs"/>
              </a:rPr>
              <a:t>新鸳鸯蝴蝶梦     黄安</a:t>
            </a:r>
            <a:endParaRPr kumimoji="0" lang="zh-CN" altLang="en-US" sz="4300" b="0" i="0" u="none" strike="noStrike" kern="1200" cap="none" spc="0" normalizeH="0" baseline="0" noProof="0" smtClean="0">
              <a:ln>
                <a:noFill/>
              </a:ln>
              <a:solidFill>
                <a:schemeClr val="tx2">
                  <a:satMod val="130000"/>
                </a:schemeClr>
              </a:solidFill>
              <a:effectLst>
                <a:outerShdw blurRad="50000" dist="30000" dir="5400000" algn="tl" rotWithShape="0">
                  <a:srgbClr val="000000">
                    <a:alpha val="30000"/>
                  </a:srgbClr>
                </a:outerShdw>
              </a:effectLst>
              <a:uLnTx/>
              <a:uFillTx/>
              <a:latin typeface="+mj-lt"/>
              <a:ea typeface="+mj-ea"/>
              <a:cs typeface="+mj-cs"/>
            </a:endParaRPr>
          </a:p>
        </p:txBody>
      </p:sp>
      <p:sp>
        <p:nvSpPr>
          <p:cNvPr id="17411" name="内容占位符 2"/>
          <p:cNvSpPr>
            <a:spLocks noGrp="1"/>
          </p:cNvSpPr>
          <p:nvPr>
            <p:ph idx="1"/>
          </p:nvPr>
        </p:nvSpPr>
        <p:spPr/>
        <p:txBody>
          <a:bodyPr vert="horz" wrap="square" lIns="91440" tIns="45720" rIns="91440" bIns="45720" anchor="t" anchorCtr="0"/>
          <a:lstStyle/>
          <a:p>
            <a:pPr eaLnBrk="1" hangingPunct="1"/>
            <a:endParaRPr lang="zh-CN" altLang="en-US"/>
          </a:p>
        </p:txBody>
      </p:sp>
      <p:sp>
        <p:nvSpPr>
          <p:cNvPr id="17412" name="TextBox 3"/>
          <p:cNvSpPr txBox="1"/>
          <p:nvPr/>
        </p:nvSpPr>
        <p:spPr>
          <a:xfrm>
            <a:off x="1331913" y="1484313"/>
            <a:ext cx="3167062" cy="415448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latin typeface="Arial" pitchFamily="34" charset="0"/>
              </a:rPr>
              <a:t>昨日像那东流水</a:t>
            </a:r>
            <a:endParaRPr lang="zh-CN" altLang="en-US" sz="2400" b="1">
              <a:latin typeface="Arial" pitchFamily="34" charset="0"/>
            </a:endParaRPr>
          </a:p>
          <a:p>
            <a:r>
              <a:rPr lang="zh-CN" altLang="en-US" sz="2400" b="1">
                <a:latin typeface="Arial" pitchFamily="34" charset="0"/>
              </a:rPr>
              <a:t>离我远去不可留</a:t>
            </a:r>
            <a:endParaRPr lang="zh-CN" altLang="en-US" sz="2400" b="1">
              <a:latin typeface="Arial" pitchFamily="34" charset="0"/>
            </a:endParaRPr>
          </a:p>
          <a:p>
            <a:r>
              <a:rPr lang="zh-CN" altLang="en-US" sz="2400" b="1">
                <a:latin typeface="Arial" pitchFamily="34" charset="0"/>
              </a:rPr>
              <a:t>今日乱我心</a:t>
            </a:r>
            <a:endParaRPr lang="zh-CN" altLang="en-US" sz="2400" b="1">
              <a:latin typeface="Arial" pitchFamily="34" charset="0"/>
            </a:endParaRPr>
          </a:p>
          <a:p>
            <a:r>
              <a:rPr lang="zh-CN" altLang="en-US" sz="2400" b="1">
                <a:latin typeface="Arial" pitchFamily="34" charset="0"/>
              </a:rPr>
              <a:t>多烦忧</a:t>
            </a:r>
            <a:endParaRPr lang="zh-CN" altLang="en-US" sz="2400" b="1">
              <a:latin typeface="Arial" pitchFamily="34" charset="0"/>
            </a:endParaRPr>
          </a:p>
          <a:p>
            <a:r>
              <a:rPr lang="zh-CN" altLang="en-US" sz="2400" b="1">
                <a:latin typeface="Arial" pitchFamily="34" charset="0"/>
              </a:rPr>
              <a:t>抽刀断水水更流</a:t>
            </a:r>
            <a:endParaRPr lang="zh-CN" altLang="en-US" sz="2400" b="1">
              <a:latin typeface="Arial" pitchFamily="34" charset="0"/>
            </a:endParaRPr>
          </a:p>
          <a:p>
            <a:r>
              <a:rPr lang="zh-CN" altLang="en-US" sz="2400" b="1">
                <a:latin typeface="Arial" pitchFamily="34" charset="0"/>
              </a:rPr>
              <a:t>举杯消愁愁更愁</a:t>
            </a:r>
            <a:endParaRPr lang="zh-CN" altLang="en-US" sz="2400" b="1">
              <a:latin typeface="Arial" pitchFamily="34" charset="0"/>
            </a:endParaRPr>
          </a:p>
          <a:p>
            <a:r>
              <a:rPr lang="zh-CN" altLang="en-US" sz="2400" b="1">
                <a:latin typeface="Arial" pitchFamily="34" charset="0"/>
              </a:rPr>
              <a:t>明朝清风四飘流</a:t>
            </a:r>
            <a:endParaRPr lang="zh-CN" altLang="en-US" sz="2400" b="1">
              <a:latin typeface="Arial" pitchFamily="34" charset="0"/>
            </a:endParaRPr>
          </a:p>
          <a:p>
            <a:r>
              <a:rPr lang="zh-CN" altLang="en-US" sz="2400" b="1">
                <a:latin typeface="Arial" pitchFamily="34" charset="0"/>
              </a:rPr>
              <a:t>由来只有</a:t>
            </a:r>
            <a:r>
              <a:rPr lang="zh-CN" altLang="en-US" sz="2400" b="1">
                <a:latin typeface="Arial" pitchFamily="34" charset="0"/>
                <a:hlinkClick r:id="rId2"/>
              </a:rPr>
              <a:t>新人笑</a:t>
            </a:r>
            <a:endParaRPr lang="zh-CN" altLang="en-US" sz="2400" b="1">
              <a:latin typeface="Arial" pitchFamily="34" charset="0"/>
            </a:endParaRPr>
          </a:p>
          <a:p>
            <a:r>
              <a:rPr lang="zh-CN" altLang="en-US" sz="2400" b="1">
                <a:latin typeface="Arial" pitchFamily="34" charset="0"/>
              </a:rPr>
              <a:t>有谁听到</a:t>
            </a:r>
            <a:r>
              <a:rPr lang="zh-CN" altLang="en-US" sz="2400" b="1">
                <a:latin typeface="Arial" pitchFamily="34" charset="0"/>
                <a:hlinkClick r:id="rId3"/>
              </a:rPr>
              <a:t>旧人哭</a:t>
            </a:r>
            <a:endParaRPr lang="zh-CN" altLang="en-US" sz="2400" b="1">
              <a:latin typeface="Arial" pitchFamily="34" charset="0"/>
            </a:endParaRPr>
          </a:p>
          <a:p>
            <a:r>
              <a:rPr lang="zh-CN" altLang="en-US" sz="2400" b="1">
                <a:latin typeface="Arial" pitchFamily="34" charset="0"/>
              </a:rPr>
              <a:t>爱情两个字</a:t>
            </a:r>
            <a:endParaRPr lang="zh-CN" altLang="en-US" sz="2400" b="1">
              <a:latin typeface="Arial" pitchFamily="34" charset="0"/>
            </a:endParaRPr>
          </a:p>
          <a:p>
            <a:r>
              <a:rPr lang="zh-CN" altLang="en-US" sz="2400" b="1">
                <a:latin typeface="Arial" pitchFamily="34" charset="0"/>
              </a:rPr>
              <a:t>好辛苦</a:t>
            </a:r>
            <a:endParaRPr lang="zh-CN" altLang="en-US" sz="2400" b="1">
              <a:latin typeface="Arial" pitchFamily="34" charset="0"/>
            </a:endParaRPr>
          </a:p>
        </p:txBody>
      </p:sp>
      <p:sp>
        <p:nvSpPr>
          <p:cNvPr id="17413" name="TextBox 7"/>
          <p:cNvSpPr txBox="1"/>
          <p:nvPr/>
        </p:nvSpPr>
        <p:spPr>
          <a:xfrm>
            <a:off x="4859338" y="1484313"/>
            <a:ext cx="3889375" cy="45243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latin typeface="Arial" pitchFamily="34" charset="0"/>
              </a:rPr>
              <a:t>是要问一个明白</a:t>
            </a:r>
            <a:endParaRPr lang="zh-CN" altLang="en-US" sz="2400" b="1">
              <a:latin typeface="Arial" pitchFamily="34" charset="0"/>
            </a:endParaRPr>
          </a:p>
          <a:p>
            <a:r>
              <a:rPr lang="zh-CN" altLang="en-US" sz="2400" b="1">
                <a:latin typeface="Arial" pitchFamily="34" charset="0"/>
              </a:rPr>
              <a:t>还是要装作糊涂</a:t>
            </a:r>
            <a:endParaRPr lang="zh-CN" altLang="en-US" sz="2400" b="1">
              <a:latin typeface="Arial" pitchFamily="34" charset="0"/>
            </a:endParaRPr>
          </a:p>
          <a:p>
            <a:r>
              <a:rPr lang="zh-CN" altLang="en-US" sz="2400" b="1">
                <a:latin typeface="Arial" pitchFamily="34" charset="0"/>
              </a:rPr>
              <a:t>知多知少难知足</a:t>
            </a:r>
            <a:endParaRPr lang="zh-CN" altLang="en-US" sz="2400" b="1">
              <a:latin typeface="Arial" pitchFamily="34" charset="0"/>
            </a:endParaRPr>
          </a:p>
          <a:p>
            <a:r>
              <a:rPr lang="zh-CN" altLang="en-US" sz="2400" b="1">
                <a:latin typeface="Arial" pitchFamily="34" charset="0"/>
              </a:rPr>
              <a:t>看似个鸳鸯蝴蝶</a:t>
            </a:r>
            <a:endParaRPr lang="zh-CN" altLang="en-US" sz="2400" b="1">
              <a:latin typeface="Arial" pitchFamily="34" charset="0"/>
            </a:endParaRPr>
          </a:p>
          <a:p>
            <a:r>
              <a:rPr lang="zh-CN" altLang="en-US" sz="2400" b="1">
                <a:latin typeface="Arial" pitchFamily="34" charset="0"/>
              </a:rPr>
              <a:t>不应该的年代</a:t>
            </a:r>
            <a:endParaRPr lang="zh-CN" altLang="en-US" sz="2400" b="1">
              <a:latin typeface="Arial" pitchFamily="34" charset="0"/>
            </a:endParaRPr>
          </a:p>
          <a:p>
            <a:r>
              <a:rPr lang="zh-CN" altLang="en-US" sz="2400" b="1">
                <a:latin typeface="Arial" pitchFamily="34" charset="0"/>
              </a:rPr>
              <a:t>可是谁又能摆脱人世间的悲哀</a:t>
            </a:r>
            <a:endParaRPr lang="zh-CN" altLang="en-US" sz="2400" b="1">
              <a:latin typeface="Arial" pitchFamily="34" charset="0"/>
            </a:endParaRPr>
          </a:p>
          <a:p>
            <a:r>
              <a:rPr lang="zh-CN" altLang="en-US" sz="2400" b="1">
                <a:latin typeface="Arial" pitchFamily="34" charset="0"/>
              </a:rPr>
              <a:t>花花世界</a:t>
            </a:r>
            <a:endParaRPr lang="zh-CN" altLang="en-US" sz="2400" b="1">
              <a:latin typeface="Arial" pitchFamily="34" charset="0"/>
            </a:endParaRPr>
          </a:p>
          <a:p>
            <a:r>
              <a:rPr lang="zh-CN" altLang="en-US" sz="2400" b="1">
                <a:latin typeface="Arial" pitchFamily="34" charset="0"/>
              </a:rPr>
              <a:t>鸳鸯蝴蝶</a:t>
            </a:r>
            <a:endParaRPr lang="zh-CN" altLang="en-US" sz="2400" b="1">
              <a:latin typeface="Arial" pitchFamily="34" charset="0"/>
            </a:endParaRPr>
          </a:p>
          <a:p>
            <a:r>
              <a:rPr lang="zh-CN" altLang="en-US" sz="2400" b="1">
                <a:latin typeface="Arial" pitchFamily="34" charset="0"/>
              </a:rPr>
              <a:t>在人间已是癫</a:t>
            </a:r>
            <a:endParaRPr lang="zh-CN" altLang="en-US" sz="2400" b="1">
              <a:latin typeface="Arial" pitchFamily="34" charset="0"/>
            </a:endParaRPr>
          </a:p>
          <a:p>
            <a:r>
              <a:rPr lang="zh-CN" altLang="en-US" sz="2400" b="1">
                <a:latin typeface="Arial" pitchFamily="34" charset="0"/>
              </a:rPr>
              <a:t>何苦要上青天</a:t>
            </a:r>
            <a:endParaRPr lang="zh-CN" altLang="en-US" sz="2400" b="1">
              <a:latin typeface="Arial" pitchFamily="34" charset="0"/>
            </a:endParaRPr>
          </a:p>
          <a:p>
            <a:r>
              <a:rPr lang="zh-CN" altLang="en-US" sz="2400" b="1">
                <a:latin typeface="Arial" pitchFamily="34" charset="0"/>
              </a:rPr>
              <a:t>不如温柔同眠</a:t>
            </a:r>
            <a:endParaRPr lang="zh-CN" altLang="en-US" sz="2400" b="1">
              <a:latin typeface="Arial" pitchFamily="34" charset="0"/>
            </a:endParaRPr>
          </a:p>
        </p:txBody>
      </p:sp>
      <p:sp>
        <p:nvSpPr>
          <p:cNvPr id="9" name="左箭头 8">
            <a:hlinkClick r:id="rId4" action="ppaction://hlinksldjump?num=8"/>
          </p:cNvPr>
          <p:cNvSpPr/>
          <p:nvPr/>
        </p:nvSpPr>
        <p:spPr>
          <a:xfrm>
            <a:off x="323850" y="6021388"/>
            <a:ext cx="1008063" cy="83661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7" name="笑脸 6"/>
          <p:cNvSpPr/>
          <p:nvPr/>
        </p:nvSpPr>
        <p:spPr>
          <a:xfrm>
            <a:off x="7451725" y="4652963"/>
            <a:ext cx="504825" cy="576263"/>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标题 1"/>
          <p:cNvSpPr>
            <a:spLocks noGrp="1"/>
          </p:cNvSpPr>
          <p:nvPr>
            <p:ph type="title"/>
          </p:nvPr>
        </p:nvSpPr>
        <p:spPr/>
        <p:txBody>
          <a:bodyPr anchor="ctr">
            <a:normAutofit/>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4300" b="0" i="0" u="none" strike="noStrike" kern="1200" cap="none" spc="0" normalizeH="0" baseline="0" noProof="0" smtClean="0">
              <a:ln>
                <a:noFill/>
              </a:ln>
              <a:solidFill>
                <a:schemeClr val="tx2">
                  <a:satMod val="130000"/>
                </a:schemeClr>
              </a:solidFill>
              <a:effectLst>
                <a:outerShdw blurRad="50000" dist="30000" dir="5400000" algn="tl" rotWithShape="0">
                  <a:srgbClr val="000000">
                    <a:alpha val="30000"/>
                  </a:srgbClr>
                </a:outerShdw>
              </a:effectLst>
              <a:uLnTx/>
              <a:uFillTx/>
              <a:latin typeface="+mj-lt"/>
              <a:ea typeface="+mj-ea"/>
              <a:cs typeface="+mj-cs"/>
            </a:endParaRPr>
          </a:p>
        </p:txBody>
      </p:sp>
      <p:sp>
        <p:nvSpPr>
          <p:cNvPr id="18435" name="内容占位符 2"/>
          <p:cNvSpPr>
            <a:spLocks noGrp="1"/>
          </p:cNvSpPr>
          <p:nvPr>
            <p:ph idx="1"/>
          </p:nvPr>
        </p:nvSpPr>
        <p:spPr>
          <a:xfrm>
            <a:off x="1644650" y="1484313"/>
            <a:ext cx="7499350" cy="4800600"/>
          </a:xfrm>
        </p:spPr>
        <p:txBody>
          <a:bodyPr vert="horz" wrap="square" lIns="91440" tIns="45720" rIns="91440" bIns="45720" anchor="t" anchorCtr="0"/>
          <a:lstStyle/>
          <a:p>
            <a:pPr eaLnBrk="1" hangingPunct="1"/>
            <a:endParaRPr lang="zh-CN" altLang="en-US"/>
          </a:p>
        </p:txBody>
      </p:sp>
      <p:sp>
        <p:nvSpPr>
          <p:cNvPr id="18436" name="TextBox 3"/>
          <p:cNvSpPr txBox="1"/>
          <p:nvPr/>
        </p:nvSpPr>
        <p:spPr>
          <a:xfrm>
            <a:off x="971550" y="1341438"/>
            <a:ext cx="4537075" cy="569436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latin typeface="Arial" pitchFamily="34" charset="0"/>
              </a:rPr>
              <a:t>明月几时有，把酒问青天。</a:t>
            </a:r>
            <a:endParaRPr lang="zh-CN" altLang="en-US" sz="2800" b="1">
              <a:latin typeface="Arial" pitchFamily="34" charset="0"/>
            </a:endParaRPr>
          </a:p>
          <a:p>
            <a:r>
              <a:rPr lang="zh-CN" altLang="en-US" sz="2800" b="1">
                <a:latin typeface="Arial" pitchFamily="34" charset="0"/>
              </a:rPr>
              <a:t>不知天上宫阙，今夕是何年。</a:t>
            </a:r>
            <a:endParaRPr lang="zh-CN" altLang="en-US" sz="2800" b="1">
              <a:latin typeface="Arial" pitchFamily="34" charset="0"/>
            </a:endParaRPr>
          </a:p>
          <a:p>
            <a:r>
              <a:rPr lang="zh-CN" altLang="en-US" sz="2800" b="1">
                <a:latin typeface="Arial" pitchFamily="34" charset="0"/>
              </a:rPr>
              <a:t>我欲乘风归去，唯恐琼楼玉宇，高处不胜寒。</a:t>
            </a:r>
            <a:endParaRPr lang="zh-CN" altLang="en-US" sz="2800" b="1">
              <a:latin typeface="Arial" pitchFamily="34" charset="0"/>
            </a:endParaRPr>
          </a:p>
          <a:p>
            <a:r>
              <a:rPr lang="zh-CN" altLang="en-US" sz="2800" b="1">
                <a:latin typeface="Arial" pitchFamily="34" charset="0"/>
              </a:rPr>
              <a:t>起舞弄清影，何似在人间。</a:t>
            </a:r>
            <a:endParaRPr lang="zh-CN" altLang="en-US" sz="2800" b="1">
              <a:latin typeface="Arial" pitchFamily="34" charset="0"/>
            </a:endParaRPr>
          </a:p>
          <a:p>
            <a:r>
              <a:rPr lang="zh-CN" altLang="en-US" sz="2800" b="1">
                <a:latin typeface="Arial" pitchFamily="34" charset="0"/>
              </a:rPr>
              <a:t>转朱阁，低绮户，照无眠。</a:t>
            </a:r>
            <a:endParaRPr lang="zh-CN" altLang="en-US" sz="2800" b="1">
              <a:latin typeface="Arial" pitchFamily="34" charset="0"/>
            </a:endParaRPr>
          </a:p>
          <a:p>
            <a:r>
              <a:rPr lang="zh-CN" altLang="en-US" sz="2800" b="1">
                <a:latin typeface="Arial" pitchFamily="34" charset="0"/>
              </a:rPr>
              <a:t>不应有恨，何事长向别时圆。</a:t>
            </a:r>
            <a:endParaRPr lang="zh-CN" altLang="en-US" sz="2800" b="1">
              <a:latin typeface="Arial" pitchFamily="34" charset="0"/>
            </a:endParaRPr>
          </a:p>
          <a:p>
            <a:r>
              <a:rPr lang="zh-CN" altLang="en-US" sz="2800" b="1">
                <a:latin typeface="Arial" pitchFamily="34" charset="0"/>
              </a:rPr>
              <a:t>人有悲欢离合，月有阴晴圆缺。</a:t>
            </a:r>
            <a:endParaRPr lang="zh-CN" altLang="en-US" sz="2800" b="1">
              <a:latin typeface="Arial" pitchFamily="34" charset="0"/>
            </a:endParaRPr>
          </a:p>
          <a:p>
            <a:r>
              <a:rPr lang="zh-CN" altLang="en-US" sz="2800" b="1">
                <a:latin typeface="Arial" pitchFamily="34" charset="0"/>
              </a:rPr>
              <a:t>此事古难全，</a:t>
            </a:r>
            <a:r>
              <a:rPr lang="zh-CN" altLang="en-US" sz="2800" b="1">
                <a:latin typeface="Arial" pitchFamily="34" charset="0"/>
                <a:hlinkClick r:id="rId2"/>
              </a:rPr>
              <a:t>但愿人长久，千里共婵娟</a:t>
            </a:r>
            <a:r>
              <a:rPr lang="zh-CN" altLang="en-US" sz="2800" b="1">
                <a:latin typeface="Arial" pitchFamily="34" charset="0"/>
              </a:rPr>
              <a:t>。</a:t>
            </a:r>
            <a:endParaRPr lang="zh-CN" altLang="en-US" sz="2800" b="1">
              <a:latin typeface="Arial" pitchFamily="34" charset="0"/>
            </a:endParaRPr>
          </a:p>
          <a:p>
            <a:br>
              <a:rPr lang="zh-CN" altLang="en-US" sz="2800" b="1">
                <a:latin typeface="Arial" pitchFamily="34" charset="0"/>
              </a:rPr>
            </a:br>
            <a:endParaRPr lang="zh-CN" altLang="en-US" sz="2800" b="1">
              <a:latin typeface="Arial" pitchFamily="34" charset="0"/>
            </a:endParaRPr>
          </a:p>
        </p:txBody>
      </p:sp>
      <p:sp>
        <p:nvSpPr>
          <p:cNvPr id="18437" name="TextBox 5"/>
          <p:cNvSpPr txBox="1"/>
          <p:nvPr/>
        </p:nvSpPr>
        <p:spPr>
          <a:xfrm>
            <a:off x="5292725" y="188913"/>
            <a:ext cx="3635375" cy="175418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5400" b="1">
                <a:latin typeface="Arial" pitchFamily="34" charset="0"/>
              </a:rPr>
              <a:t>邓丽君  </a:t>
            </a:r>
            <a:endParaRPr lang="en-US" altLang="zh-CN" sz="5400" b="1">
              <a:latin typeface="Arial" pitchFamily="34" charset="0"/>
            </a:endParaRPr>
          </a:p>
          <a:p>
            <a:r>
              <a:rPr lang="zh-CN" altLang="en-US" sz="5400" b="1">
                <a:latin typeface="Arial" pitchFamily="34" charset="0"/>
              </a:rPr>
              <a:t>但愿人长久</a:t>
            </a:r>
            <a:endParaRPr lang="zh-CN" altLang="en-US" sz="5400" b="1">
              <a:latin typeface="Arial" pitchFamily="34" charset="0"/>
            </a:endParaRPr>
          </a:p>
        </p:txBody>
      </p:sp>
      <p:sp>
        <p:nvSpPr>
          <p:cNvPr id="7" name="左箭头 6">
            <a:hlinkClick r:id="rId3" action="ppaction://hlinksldjump?num=8"/>
          </p:cNvPr>
          <p:cNvSpPr/>
          <p:nvPr/>
        </p:nvSpPr>
        <p:spPr>
          <a:xfrm>
            <a:off x="755650" y="5876925"/>
            <a:ext cx="1152525" cy="6477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8" name="笑脸 7"/>
          <p:cNvSpPr/>
          <p:nvPr/>
        </p:nvSpPr>
        <p:spPr>
          <a:xfrm>
            <a:off x="6875463" y="3933825"/>
            <a:ext cx="433388" cy="358775"/>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标题 1"/>
          <p:cNvSpPr>
            <a:spLocks noGrp="1"/>
          </p:cNvSpPr>
          <p:nvPr>
            <p:ph type="title"/>
          </p:nvPr>
        </p:nvSpPr>
        <p:spPr/>
        <p:txBody>
          <a:bodyPr anchor="ctr">
            <a:normAutofit/>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4300" b="0" i="0" u="none" strike="noStrike" kern="1200" cap="none" spc="0" normalizeH="0" baseline="0" noProof="0" smtClean="0">
              <a:ln>
                <a:noFill/>
              </a:ln>
              <a:solidFill>
                <a:schemeClr val="tx2">
                  <a:satMod val="130000"/>
                </a:schemeClr>
              </a:solidFill>
              <a:effectLst>
                <a:outerShdw blurRad="50000" dist="30000" dir="5400000" algn="tl" rotWithShape="0">
                  <a:srgbClr val="000000">
                    <a:alpha val="30000"/>
                  </a:srgbClr>
                </a:outerShdw>
              </a:effectLst>
              <a:uLnTx/>
              <a:uFillTx/>
              <a:latin typeface="+mj-lt"/>
              <a:ea typeface="+mj-ea"/>
              <a:cs typeface="+mj-cs"/>
            </a:endParaRPr>
          </a:p>
        </p:txBody>
      </p:sp>
      <p:sp>
        <p:nvSpPr>
          <p:cNvPr id="19459" name="内容占位符 2"/>
          <p:cNvSpPr>
            <a:spLocks noGrp="1"/>
          </p:cNvSpPr>
          <p:nvPr>
            <p:ph idx="1"/>
          </p:nvPr>
        </p:nvSpPr>
        <p:spPr/>
        <p:txBody>
          <a:bodyPr vert="horz" wrap="square" lIns="91440" tIns="45720" rIns="91440" bIns="45720" anchor="t" anchorCtr="0"/>
          <a:lstStyle/>
          <a:p>
            <a:pPr eaLnBrk="1" hangingPunct="1"/>
            <a:endParaRPr lang="zh-CN" altLang="en-US"/>
          </a:p>
        </p:txBody>
      </p:sp>
      <p:sp>
        <p:nvSpPr>
          <p:cNvPr id="19460" name="TextBox 4"/>
          <p:cNvSpPr txBox="1"/>
          <p:nvPr/>
        </p:nvSpPr>
        <p:spPr>
          <a:xfrm>
            <a:off x="1403350" y="476250"/>
            <a:ext cx="4968875" cy="56927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latin typeface="Arial" pitchFamily="34" charset="0"/>
              </a:rPr>
              <a:t>牵住你的手，相别在</a:t>
            </a:r>
            <a:r>
              <a:rPr lang="zh-CN" altLang="en-US" sz="2800" b="1">
                <a:latin typeface="Arial" pitchFamily="34" charset="0"/>
                <a:hlinkClick r:id="rId2"/>
              </a:rPr>
              <a:t>黄鹤楼</a:t>
            </a:r>
            <a:endParaRPr lang="zh-CN" altLang="en-US" sz="2800" b="1">
              <a:latin typeface="Arial" pitchFamily="34" charset="0"/>
            </a:endParaRPr>
          </a:p>
          <a:p>
            <a:r>
              <a:rPr lang="zh-CN" altLang="en-US" sz="2800" b="1">
                <a:latin typeface="Arial" pitchFamily="34" charset="0"/>
              </a:rPr>
              <a:t>波涛万里长江水，送你下扬州</a:t>
            </a:r>
            <a:endParaRPr lang="zh-CN" altLang="en-US" sz="2800" b="1">
              <a:latin typeface="Arial" pitchFamily="34" charset="0"/>
            </a:endParaRPr>
          </a:p>
          <a:p>
            <a:r>
              <a:rPr lang="zh-CN" altLang="en-US" sz="2800" b="1">
                <a:latin typeface="Arial" pitchFamily="34" charset="0"/>
              </a:rPr>
              <a:t>真情伴你走，春色为你留</a:t>
            </a:r>
            <a:endParaRPr lang="zh-CN" altLang="en-US" sz="2800" b="1">
              <a:latin typeface="Arial" pitchFamily="34" charset="0"/>
            </a:endParaRPr>
          </a:p>
          <a:p>
            <a:r>
              <a:rPr lang="zh-CN" altLang="en-US" sz="2800" b="1">
                <a:latin typeface="Arial" pitchFamily="34" charset="0"/>
                <a:hlinkClick r:id="rId3"/>
              </a:rPr>
              <a:t>二十四桥</a:t>
            </a:r>
            <a:r>
              <a:rPr lang="zh-CN" altLang="en-US" sz="2800" b="1">
                <a:latin typeface="Arial" pitchFamily="34" charset="0"/>
              </a:rPr>
              <a:t>明月夜，牵挂在扬州</a:t>
            </a:r>
            <a:endParaRPr lang="zh-CN" altLang="en-US" sz="2800" b="1">
              <a:latin typeface="Arial" pitchFamily="34" charset="0"/>
            </a:endParaRPr>
          </a:p>
          <a:p>
            <a:r>
              <a:rPr lang="zh-CN" altLang="en-US" sz="2800" b="1">
                <a:latin typeface="Arial" pitchFamily="34" charset="0"/>
              </a:rPr>
              <a:t>扬州城有没有我这样的好朋友</a:t>
            </a:r>
            <a:endParaRPr lang="zh-CN" altLang="en-US" sz="2800" b="1">
              <a:latin typeface="Arial" pitchFamily="34" charset="0"/>
            </a:endParaRPr>
          </a:p>
          <a:p>
            <a:r>
              <a:rPr lang="zh-CN" altLang="en-US" sz="2800" b="1">
                <a:latin typeface="Arial" pitchFamily="34" charset="0"/>
              </a:rPr>
              <a:t>扬州城有没有人为你分担忧和愁</a:t>
            </a:r>
            <a:endParaRPr lang="zh-CN" altLang="en-US" sz="2800" b="1">
              <a:latin typeface="Arial" pitchFamily="34" charset="0"/>
            </a:endParaRPr>
          </a:p>
          <a:p>
            <a:r>
              <a:rPr lang="zh-CN" altLang="en-US" sz="2800" b="1">
                <a:latin typeface="Arial" pitchFamily="34" charset="0"/>
              </a:rPr>
              <a:t>扬州城有没有我这样的知心人</a:t>
            </a:r>
            <a:endParaRPr lang="zh-CN" altLang="en-US" sz="2800" b="1">
              <a:latin typeface="Arial" pitchFamily="34" charset="0"/>
            </a:endParaRPr>
          </a:p>
          <a:p>
            <a:r>
              <a:rPr lang="zh-CN" altLang="en-US" sz="2800" b="1">
                <a:latin typeface="Arial" pitchFamily="34" charset="0"/>
              </a:rPr>
              <a:t>扬州城有没有人和你</a:t>
            </a:r>
            <a:r>
              <a:rPr lang="zh-CN" altLang="en-US" sz="2800" b="1">
                <a:latin typeface="Arial" pitchFamily="34" charset="0"/>
                <a:hlinkClick r:id="rId4"/>
              </a:rPr>
              <a:t>风雨同舟</a:t>
            </a:r>
            <a:endParaRPr lang="zh-CN" altLang="en-US" sz="2800" b="1">
              <a:latin typeface="Arial" pitchFamily="34" charset="0"/>
            </a:endParaRPr>
          </a:p>
          <a:p>
            <a:r>
              <a:rPr lang="zh-CN" altLang="en-US" sz="2800" b="1">
                <a:latin typeface="Arial" pitchFamily="34" charset="0"/>
              </a:rPr>
              <a:t>烟花三月</a:t>
            </a:r>
            <a:r>
              <a:rPr lang="en-US" altLang="zh-CN" sz="2800" b="1" baseline="30000">
                <a:latin typeface="Arial" pitchFamily="34" charset="0"/>
              </a:rPr>
              <a:t>[1]</a:t>
            </a:r>
            <a:r>
              <a:rPr lang="zh-CN" altLang="en-US" sz="2800" b="1">
                <a:latin typeface="Arial" pitchFamily="34" charset="0"/>
              </a:rPr>
              <a:t>  ，是折不断的柳</a:t>
            </a:r>
            <a:endParaRPr lang="zh-CN" altLang="en-US" sz="2800" b="1">
              <a:latin typeface="Arial" pitchFamily="34" charset="0"/>
            </a:endParaRPr>
          </a:p>
          <a:p>
            <a:r>
              <a:rPr lang="zh-CN" altLang="en-US" sz="2800" b="1">
                <a:latin typeface="Arial" pitchFamily="34" charset="0"/>
              </a:rPr>
              <a:t>梦里江南，是喝不完的酒</a:t>
            </a:r>
            <a:endParaRPr lang="zh-CN" altLang="en-US" sz="2800" b="1">
              <a:latin typeface="Arial" pitchFamily="34" charset="0"/>
            </a:endParaRPr>
          </a:p>
          <a:p>
            <a:r>
              <a:rPr lang="zh-CN" altLang="en-US" sz="2800" b="1">
                <a:latin typeface="Arial" pitchFamily="34" charset="0"/>
              </a:rPr>
              <a:t>等到那孤帆远影碧空尽</a:t>
            </a:r>
            <a:endParaRPr lang="zh-CN" altLang="en-US" sz="2800" b="1">
              <a:latin typeface="Arial" pitchFamily="34" charset="0"/>
            </a:endParaRPr>
          </a:p>
          <a:p>
            <a:r>
              <a:rPr lang="zh-CN" altLang="en-US" sz="2800" b="1">
                <a:latin typeface="Arial" pitchFamily="34" charset="0"/>
              </a:rPr>
              <a:t>才知道思念总比那</a:t>
            </a:r>
            <a:r>
              <a:rPr lang="zh-CN" altLang="en-US" sz="2800" b="1">
                <a:latin typeface="Arial" pitchFamily="34" charset="0"/>
                <a:hlinkClick r:id="rId5"/>
              </a:rPr>
              <a:t>西湖</a:t>
            </a:r>
            <a:r>
              <a:rPr lang="zh-CN" altLang="en-US" sz="2800" b="1">
                <a:latin typeface="Arial" pitchFamily="34" charset="0"/>
              </a:rPr>
              <a:t>瘦</a:t>
            </a:r>
            <a:endParaRPr lang="zh-CN" altLang="en-US" sz="2800" b="1">
              <a:latin typeface="Arial" pitchFamily="34" charset="0"/>
            </a:endParaRPr>
          </a:p>
        </p:txBody>
      </p:sp>
      <p:sp>
        <p:nvSpPr>
          <p:cNvPr id="19461" name="TextBox 5"/>
          <p:cNvSpPr txBox="1"/>
          <p:nvPr/>
        </p:nvSpPr>
        <p:spPr>
          <a:xfrm>
            <a:off x="6991350" y="333375"/>
            <a:ext cx="922338" cy="6264275"/>
          </a:xfrm>
          <a:prstGeom prst="rect">
            <a:avLst/>
          </a:prstGeom>
          <a:noFill/>
          <a:ln w="9525">
            <a:noFill/>
          </a:ln>
        </p:spPr>
        <p:txBody>
          <a:bodyPr vert="eaVe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4800" b="1">
                <a:latin typeface="Arial" pitchFamily="34" charset="0"/>
              </a:rPr>
              <a:t>烟花三月下扬州</a:t>
            </a:r>
            <a:endParaRPr lang="zh-CN" altLang="en-US" sz="4800" b="1">
              <a:latin typeface="Arial" pitchFamily="34" charset="0"/>
            </a:endParaRPr>
          </a:p>
        </p:txBody>
      </p:sp>
      <p:sp>
        <p:nvSpPr>
          <p:cNvPr id="7" name="左箭头 6">
            <a:hlinkClick r:id="rId6" action="ppaction://hlinksldjump?num=8"/>
          </p:cNvPr>
          <p:cNvSpPr/>
          <p:nvPr/>
        </p:nvSpPr>
        <p:spPr>
          <a:xfrm>
            <a:off x="611188" y="6237288"/>
            <a:ext cx="720725" cy="62071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8" name="笑脸 7"/>
          <p:cNvSpPr/>
          <p:nvPr/>
        </p:nvSpPr>
        <p:spPr>
          <a:xfrm>
            <a:off x="6516688" y="4941888"/>
            <a:ext cx="647700" cy="719138"/>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4" name="标题 1"/>
          <p:cNvSpPr>
            <a:spLocks noGrp="1"/>
          </p:cNvSpPr>
          <p:nvPr>
            <p:ph type="title"/>
          </p:nvPr>
        </p:nvSpPr>
        <p:spPr/>
        <p:txBody>
          <a:bodyPr anchor="ctr">
            <a:normAutofit/>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4300" b="0" i="0" u="none" strike="noStrike" kern="1200" cap="none" spc="0" normalizeH="0" baseline="0" noProof="0" smtClean="0">
              <a:ln>
                <a:noFill/>
              </a:ln>
              <a:solidFill>
                <a:schemeClr val="tx2">
                  <a:satMod val="130000"/>
                </a:schemeClr>
              </a:solidFill>
              <a:effectLst>
                <a:outerShdw blurRad="50000" dist="30000" dir="5400000" algn="tl" rotWithShape="0">
                  <a:srgbClr val="000000">
                    <a:alpha val="30000"/>
                  </a:srgbClr>
                </a:outerShdw>
              </a:effectLst>
              <a:uLnTx/>
              <a:uFillTx/>
              <a:latin typeface="+mj-lt"/>
              <a:ea typeface="+mj-ea"/>
              <a:cs typeface="+mj-cs"/>
            </a:endParaRPr>
          </a:p>
        </p:txBody>
      </p:sp>
      <p:sp>
        <p:nvSpPr>
          <p:cNvPr id="20483" name="内容占位符 2"/>
          <p:cNvSpPr>
            <a:spLocks noGrp="1"/>
          </p:cNvSpPr>
          <p:nvPr>
            <p:ph idx="1"/>
          </p:nvPr>
        </p:nvSpPr>
        <p:spPr/>
        <p:txBody>
          <a:bodyPr vert="horz" wrap="square" lIns="91440" tIns="45720" rIns="91440" bIns="45720" anchor="t" anchorCtr="0"/>
          <a:lstStyle/>
          <a:p>
            <a:pPr eaLnBrk="1" hangingPunct="1"/>
            <a:endParaRPr lang="zh-CN" altLang="en-US"/>
          </a:p>
        </p:txBody>
      </p:sp>
      <p:sp>
        <p:nvSpPr>
          <p:cNvPr id="20484" name="Rectangle 1"/>
          <p:cNvSpPr/>
          <p:nvPr/>
        </p:nvSpPr>
        <p:spPr>
          <a:xfrm>
            <a:off x="1042988" y="333375"/>
            <a:ext cx="4211637" cy="5843588"/>
          </a:xfrm>
          <a:prstGeom prst="rect">
            <a:avLst/>
          </a:prstGeom>
          <a:solidFill>
            <a:srgbClr val="FFFFFF"/>
          </a:solidFill>
          <a:ln w="9525">
            <a:noFill/>
          </a:ln>
        </p:spPr>
        <p:txBody>
          <a:bodyPr lIns="12696" tIns="88872" rIns="0" bIns="88872" anchor="ctr" anchorCtr="0">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317500" eaLnBrk="0" hangingPunct="0"/>
            <a:r>
              <a:rPr lang="zh-CN" altLang="en-US" sz="1600" b="1">
                <a:solidFill>
                  <a:srgbClr val="333333"/>
                </a:solidFill>
                <a:latin typeface="Arial" pitchFamily="34" charset="0"/>
                <a:cs typeface="Arial" pitchFamily="34" charset="0"/>
              </a:rPr>
              <a:t>自你走后心憔悴</a:t>
            </a:r>
            <a:endParaRPr lang="zh-CN" altLang="en-US" sz="1600" b="1">
              <a:solidFill>
                <a:srgbClr val="333333"/>
              </a:solidFill>
              <a:latin typeface="Arial" pitchFamily="34" charset="0"/>
              <a:cs typeface="Arial" pitchFamily="34" charset="0"/>
            </a:endParaRPr>
          </a:p>
          <a:p>
            <a:pPr indent="317500" eaLnBrk="0" hangingPunct="0"/>
            <a:r>
              <a:rPr lang="zh-CN" altLang="en-US" sz="1600" b="1">
                <a:solidFill>
                  <a:srgbClr val="333333"/>
                </a:solidFill>
                <a:latin typeface="Arial" pitchFamily="34" charset="0"/>
                <a:cs typeface="Arial" pitchFamily="34" charset="0"/>
              </a:rPr>
              <a:t>白色油桐风中纷飞</a:t>
            </a:r>
            <a:endParaRPr lang="zh-CN" altLang="en-US" sz="1600" b="1">
              <a:latin typeface="Arial" pitchFamily="34" charset="0"/>
            </a:endParaRPr>
          </a:p>
          <a:p>
            <a:pPr indent="317500" eaLnBrk="0" hangingPunct="0"/>
            <a:r>
              <a:rPr lang="zh-CN" altLang="en-US" sz="1600" b="1">
                <a:solidFill>
                  <a:srgbClr val="333333"/>
                </a:solidFill>
                <a:latin typeface="Arial" pitchFamily="34" charset="0"/>
                <a:cs typeface="Arial" pitchFamily="34" charset="0"/>
              </a:rPr>
              <a:t>落花似人有情这个季节</a:t>
            </a:r>
            <a:endParaRPr lang="zh-CN" altLang="en-US" sz="1600" b="1">
              <a:latin typeface="Arial" pitchFamily="34" charset="0"/>
            </a:endParaRPr>
          </a:p>
          <a:p>
            <a:pPr indent="317500" eaLnBrk="0" hangingPunct="0"/>
            <a:r>
              <a:rPr lang="zh-CN" altLang="en-US" sz="1600" b="1">
                <a:solidFill>
                  <a:srgbClr val="333333"/>
                </a:solidFill>
                <a:latin typeface="Arial" pitchFamily="34" charset="0"/>
                <a:cs typeface="Arial" pitchFamily="34" charset="0"/>
              </a:rPr>
              <a:t>河畔的风放肆拼命的吹</a:t>
            </a:r>
            <a:endParaRPr lang="zh-CN" altLang="en-US" sz="1600" b="1">
              <a:latin typeface="Arial" pitchFamily="34" charset="0"/>
            </a:endParaRPr>
          </a:p>
          <a:p>
            <a:pPr indent="317500" eaLnBrk="0" hangingPunct="0"/>
            <a:r>
              <a:rPr lang="zh-CN" altLang="en-US" sz="1600" b="1">
                <a:solidFill>
                  <a:srgbClr val="333333"/>
                </a:solidFill>
                <a:latin typeface="Arial" pitchFamily="34" charset="0"/>
                <a:cs typeface="Arial" pitchFamily="34" charset="0"/>
              </a:rPr>
              <a:t>无端拨弄离人的眼泪</a:t>
            </a:r>
            <a:endParaRPr lang="zh-CN" altLang="en-US" sz="1600" b="1">
              <a:latin typeface="Arial" pitchFamily="34" charset="0"/>
            </a:endParaRPr>
          </a:p>
          <a:p>
            <a:pPr indent="317500" eaLnBrk="0" hangingPunct="0"/>
            <a:r>
              <a:rPr lang="zh-CN" altLang="en-US" sz="1600" b="1">
                <a:solidFill>
                  <a:srgbClr val="333333"/>
                </a:solidFill>
                <a:latin typeface="Arial" pitchFamily="34" charset="0"/>
                <a:cs typeface="Arial" pitchFamily="34" charset="0"/>
              </a:rPr>
              <a:t>那样浓烈的爱再也无法给</a:t>
            </a:r>
            <a:endParaRPr lang="zh-CN" altLang="en-US" sz="1600" b="1">
              <a:latin typeface="Arial" pitchFamily="34" charset="0"/>
            </a:endParaRPr>
          </a:p>
          <a:p>
            <a:pPr indent="317500" eaLnBrk="0" hangingPunct="0"/>
            <a:r>
              <a:rPr lang="zh-CN" altLang="en-US" sz="1600" b="1">
                <a:solidFill>
                  <a:srgbClr val="333333"/>
                </a:solidFill>
                <a:latin typeface="Arial" pitchFamily="34" charset="0"/>
                <a:cs typeface="Arial" pitchFamily="34" charset="0"/>
              </a:rPr>
              <a:t>伤感一夜一夜</a:t>
            </a:r>
            <a:endParaRPr lang="zh-CN" altLang="en-US" sz="1600" b="1">
              <a:latin typeface="Arial" pitchFamily="34" charset="0"/>
            </a:endParaRPr>
          </a:p>
          <a:p>
            <a:pPr indent="317500" eaLnBrk="0" hangingPunct="0"/>
            <a:r>
              <a:rPr lang="zh-CN" altLang="en-US" sz="1600" b="1">
                <a:solidFill>
                  <a:srgbClr val="333333"/>
                </a:solidFill>
                <a:latin typeface="Arial" pitchFamily="34" charset="0"/>
                <a:cs typeface="Arial" pitchFamily="34" charset="0"/>
              </a:rPr>
              <a:t>当记忆的线缠绕过往支离破碎</a:t>
            </a:r>
            <a:endParaRPr lang="zh-CN" altLang="en-US" sz="1600" b="1">
              <a:latin typeface="Arial" pitchFamily="34" charset="0"/>
            </a:endParaRPr>
          </a:p>
          <a:p>
            <a:pPr indent="317500" eaLnBrk="0" hangingPunct="0"/>
            <a:r>
              <a:rPr lang="zh-CN" altLang="en-US" sz="1600" b="1">
                <a:solidFill>
                  <a:srgbClr val="333333"/>
                </a:solidFill>
                <a:latin typeface="Arial" pitchFamily="34" charset="0"/>
                <a:cs typeface="Arial" pitchFamily="34" charset="0"/>
              </a:rPr>
              <a:t>是慌乱占据了心扉</a:t>
            </a:r>
            <a:endParaRPr lang="zh-CN" altLang="en-US" sz="1600" b="1">
              <a:latin typeface="Arial" pitchFamily="34" charset="0"/>
            </a:endParaRPr>
          </a:p>
          <a:p>
            <a:pPr indent="317500" eaLnBrk="0" hangingPunct="0"/>
            <a:r>
              <a:rPr lang="zh-CN" altLang="en-US" sz="1600" b="1">
                <a:solidFill>
                  <a:srgbClr val="333333"/>
                </a:solidFill>
                <a:latin typeface="Arial" pitchFamily="34" charset="0"/>
                <a:cs typeface="Arial" pitchFamily="34" charset="0"/>
              </a:rPr>
              <a:t>有花儿伴着蝴蝶</a:t>
            </a:r>
            <a:endParaRPr lang="zh-CN" altLang="en-US" sz="1600" b="1">
              <a:latin typeface="Arial" pitchFamily="34" charset="0"/>
            </a:endParaRPr>
          </a:p>
          <a:p>
            <a:pPr indent="317500" eaLnBrk="0" hangingPunct="0"/>
            <a:r>
              <a:rPr lang="zh-CN" altLang="en-US" sz="1600" b="1">
                <a:solidFill>
                  <a:srgbClr val="333333"/>
                </a:solidFill>
                <a:latin typeface="Arial" pitchFamily="34" charset="0"/>
                <a:cs typeface="Arial" pitchFamily="34" charset="0"/>
              </a:rPr>
              <a:t>孤雁可以双飞</a:t>
            </a:r>
            <a:endParaRPr lang="zh-CN" altLang="en-US" sz="1600" b="1">
              <a:latin typeface="Arial" pitchFamily="34" charset="0"/>
            </a:endParaRPr>
          </a:p>
          <a:p>
            <a:pPr indent="317500" eaLnBrk="0" hangingPunct="0"/>
            <a:r>
              <a:rPr lang="zh-CN" altLang="en-US" sz="1600" b="1">
                <a:solidFill>
                  <a:srgbClr val="333333"/>
                </a:solidFill>
                <a:latin typeface="Arial" pitchFamily="34" charset="0"/>
                <a:cs typeface="Arial" pitchFamily="34" charset="0"/>
              </a:rPr>
              <a:t>夜深人静独徘徊</a:t>
            </a:r>
            <a:endParaRPr lang="zh-CN" altLang="en-US" sz="1600" b="1">
              <a:latin typeface="Arial" pitchFamily="34" charset="0"/>
            </a:endParaRPr>
          </a:p>
          <a:p>
            <a:pPr indent="317500" eaLnBrk="0" hangingPunct="0"/>
            <a:r>
              <a:rPr lang="zh-CN" altLang="en-US" sz="1600" b="1">
                <a:solidFill>
                  <a:srgbClr val="333333"/>
                </a:solidFill>
                <a:latin typeface="Arial" pitchFamily="34" charset="0"/>
                <a:cs typeface="Arial" pitchFamily="34" charset="0"/>
              </a:rPr>
              <a:t>当幸福恋人寄来红色分享喜悦</a:t>
            </a:r>
            <a:endParaRPr lang="zh-CN" altLang="en-US" sz="1600" b="1">
              <a:latin typeface="Arial" pitchFamily="34" charset="0"/>
            </a:endParaRPr>
          </a:p>
          <a:p>
            <a:pPr indent="317500" eaLnBrk="0" hangingPunct="0"/>
            <a:r>
              <a:rPr lang="zh-CN" altLang="en-US" sz="1600" b="1">
                <a:solidFill>
                  <a:srgbClr val="333333"/>
                </a:solidFill>
                <a:latin typeface="Arial" pitchFamily="34" charset="0"/>
                <a:cs typeface="Arial" pitchFamily="34" charset="0"/>
              </a:rPr>
              <a:t>闭上双眼难过头也不敢回</a:t>
            </a:r>
            <a:endParaRPr lang="zh-CN" altLang="en-US" sz="1600" b="1">
              <a:latin typeface="Arial" pitchFamily="34" charset="0"/>
            </a:endParaRPr>
          </a:p>
          <a:p>
            <a:pPr indent="317500" eaLnBrk="0" hangingPunct="0"/>
            <a:r>
              <a:rPr lang="zh-CN" altLang="en-US" sz="1600" b="1">
                <a:solidFill>
                  <a:srgbClr val="333333"/>
                </a:solidFill>
                <a:latin typeface="Arial" pitchFamily="34" charset="0"/>
                <a:cs typeface="Arial" pitchFamily="34" charset="0"/>
              </a:rPr>
              <a:t>仍然拣尽寒枝不肯安歇微带着后悔</a:t>
            </a:r>
            <a:endParaRPr lang="zh-CN" altLang="en-US" sz="1600" b="1">
              <a:latin typeface="Arial" pitchFamily="34" charset="0"/>
            </a:endParaRPr>
          </a:p>
          <a:p>
            <a:pPr indent="317500" eaLnBrk="0" hangingPunct="0"/>
            <a:r>
              <a:rPr lang="zh-CN" altLang="en-US" sz="1600" b="1">
                <a:solidFill>
                  <a:srgbClr val="333333"/>
                </a:solidFill>
                <a:latin typeface="Arial" pitchFamily="34" charset="0"/>
                <a:cs typeface="Arial" pitchFamily="34" charset="0"/>
              </a:rPr>
              <a:t>寂寞沙洲我该思念谁</a:t>
            </a:r>
            <a:endParaRPr lang="zh-CN" altLang="en-US" sz="1600" b="1">
              <a:latin typeface="Arial" pitchFamily="34" charset="0"/>
            </a:endParaRPr>
          </a:p>
          <a:p>
            <a:pPr indent="317500" eaLnBrk="0" hangingPunct="0"/>
            <a:r>
              <a:rPr lang="zh-CN" altLang="en-US" sz="1600" b="1">
                <a:solidFill>
                  <a:srgbClr val="333333"/>
                </a:solidFill>
                <a:latin typeface="Arial" pitchFamily="34" charset="0"/>
                <a:cs typeface="Arial" pitchFamily="34" charset="0"/>
              </a:rPr>
              <a:t>自你走后心憔悴</a:t>
            </a:r>
            <a:endParaRPr lang="zh-CN" altLang="en-US" sz="1600" b="1">
              <a:latin typeface="Arial" pitchFamily="34" charset="0"/>
            </a:endParaRPr>
          </a:p>
          <a:p>
            <a:pPr indent="317500" eaLnBrk="0" hangingPunct="0"/>
            <a:r>
              <a:rPr lang="zh-CN" altLang="en-US" sz="1600" b="1">
                <a:solidFill>
                  <a:srgbClr val="333333"/>
                </a:solidFill>
                <a:latin typeface="Arial" pitchFamily="34" charset="0"/>
                <a:cs typeface="Arial" pitchFamily="34" charset="0"/>
              </a:rPr>
              <a:t>白色油桐风中纷飞</a:t>
            </a:r>
            <a:endParaRPr lang="zh-CN" altLang="en-US" sz="1600" b="1">
              <a:latin typeface="Arial" pitchFamily="34" charset="0"/>
            </a:endParaRPr>
          </a:p>
          <a:p>
            <a:pPr indent="317500" eaLnBrk="0" hangingPunct="0"/>
            <a:r>
              <a:rPr lang="zh-CN" altLang="en-US" sz="1600" b="1">
                <a:solidFill>
                  <a:srgbClr val="333333"/>
                </a:solidFill>
                <a:latin typeface="Arial" pitchFamily="34" charset="0"/>
                <a:cs typeface="Arial" pitchFamily="34" charset="0"/>
              </a:rPr>
              <a:t>落花似人有情这个季节</a:t>
            </a:r>
            <a:endParaRPr lang="zh-CN" altLang="en-US" sz="1600" b="1">
              <a:latin typeface="Arial" pitchFamily="34" charset="0"/>
            </a:endParaRPr>
          </a:p>
          <a:p>
            <a:pPr indent="317500" eaLnBrk="0" hangingPunct="0"/>
            <a:r>
              <a:rPr lang="zh-CN" altLang="en-US" sz="1600" b="1">
                <a:solidFill>
                  <a:srgbClr val="333333"/>
                </a:solidFill>
                <a:latin typeface="Arial" pitchFamily="34" charset="0"/>
                <a:cs typeface="Arial" pitchFamily="34" charset="0"/>
              </a:rPr>
              <a:t>河畔的风放肆拼命的吹</a:t>
            </a:r>
            <a:endParaRPr lang="en-US" altLang="zh-CN" sz="1600" b="1">
              <a:solidFill>
                <a:srgbClr val="333333"/>
              </a:solidFill>
              <a:latin typeface="Arial" pitchFamily="34" charset="0"/>
              <a:cs typeface="Arial" pitchFamily="34" charset="0"/>
            </a:endParaRPr>
          </a:p>
          <a:p>
            <a:pPr indent="317500" eaLnBrk="0" hangingPunct="0"/>
            <a:r>
              <a:rPr lang="zh-CN" altLang="zh-CN" sz="1600" b="1">
                <a:solidFill>
                  <a:srgbClr val="333333"/>
                </a:solidFill>
                <a:latin typeface="Arial" pitchFamily="34" charset="0"/>
                <a:cs typeface="Arial" pitchFamily="34" charset="0"/>
              </a:rPr>
              <a:t>无端拨弄离人的眼泪</a:t>
            </a:r>
            <a:endParaRPr lang="zh-CN" altLang="zh-CN" sz="1600" b="1">
              <a:latin typeface="Arial" pitchFamily="34" charset="0"/>
            </a:endParaRPr>
          </a:p>
          <a:p>
            <a:pPr indent="317500" eaLnBrk="0" hangingPunct="0"/>
            <a:r>
              <a:rPr lang="zh-CN" altLang="zh-CN" sz="1600" b="1">
                <a:solidFill>
                  <a:srgbClr val="333333"/>
                </a:solidFill>
                <a:latin typeface="Arial" pitchFamily="34" charset="0"/>
                <a:cs typeface="Arial" pitchFamily="34" charset="0"/>
              </a:rPr>
              <a:t>那样浓烈的爱再也无法给</a:t>
            </a:r>
            <a:endParaRPr lang="zh-CN" altLang="zh-CN" sz="1600" b="1">
              <a:latin typeface="Arial" pitchFamily="34" charset="0"/>
            </a:endParaRPr>
          </a:p>
          <a:p>
            <a:pPr indent="317500" eaLnBrk="0" hangingPunct="0"/>
            <a:endParaRPr lang="zh-CN" altLang="zh-CN" sz="1600" b="1">
              <a:latin typeface="Arial" pitchFamily="34" charset="0"/>
            </a:endParaRPr>
          </a:p>
        </p:txBody>
      </p:sp>
      <p:sp>
        <p:nvSpPr>
          <p:cNvPr id="20485" name="TextBox 7"/>
          <p:cNvSpPr txBox="1"/>
          <p:nvPr/>
        </p:nvSpPr>
        <p:spPr>
          <a:xfrm>
            <a:off x="4284663" y="404813"/>
            <a:ext cx="3744912" cy="529431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317500" eaLnBrk="0" hangingPunct="0"/>
            <a:r>
              <a:rPr lang="zh-CN" altLang="zh-CN" sz="1600" b="1">
                <a:solidFill>
                  <a:srgbClr val="333333"/>
                </a:solidFill>
                <a:latin typeface="Arial" pitchFamily="34" charset="0"/>
                <a:cs typeface="Arial" pitchFamily="34" charset="0"/>
              </a:rPr>
              <a:t>伤感一夜一夜</a:t>
            </a:r>
            <a:endParaRPr lang="zh-CN" altLang="zh-CN" sz="1600" b="1">
              <a:latin typeface="Arial" pitchFamily="34" charset="0"/>
            </a:endParaRPr>
          </a:p>
          <a:p>
            <a:pPr indent="317500" eaLnBrk="0" hangingPunct="0"/>
            <a:r>
              <a:rPr lang="zh-CN" altLang="zh-CN" sz="1600" b="1">
                <a:solidFill>
                  <a:srgbClr val="333333"/>
                </a:solidFill>
                <a:latin typeface="Arial" pitchFamily="34" charset="0"/>
                <a:cs typeface="Arial" pitchFamily="34" charset="0"/>
              </a:rPr>
              <a:t>当记忆的线缠绕过往支离破碎</a:t>
            </a:r>
            <a:endParaRPr lang="zh-CN" altLang="zh-CN" sz="1600" b="1">
              <a:latin typeface="Arial" pitchFamily="34" charset="0"/>
            </a:endParaRPr>
          </a:p>
          <a:p>
            <a:pPr indent="317500" eaLnBrk="0" hangingPunct="0"/>
            <a:r>
              <a:rPr lang="zh-CN" altLang="zh-CN" sz="1600" b="1">
                <a:solidFill>
                  <a:srgbClr val="333333"/>
                </a:solidFill>
                <a:latin typeface="Arial" pitchFamily="34" charset="0"/>
                <a:cs typeface="Arial" pitchFamily="34" charset="0"/>
              </a:rPr>
              <a:t>是慌乱占据了心扉</a:t>
            </a:r>
            <a:endParaRPr lang="zh-CN" altLang="zh-CN" sz="1600" b="1">
              <a:latin typeface="Arial" pitchFamily="34" charset="0"/>
            </a:endParaRPr>
          </a:p>
          <a:p>
            <a:pPr indent="317500" eaLnBrk="0" hangingPunct="0"/>
            <a:r>
              <a:rPr lang="zh-CN" altLang="zh-CN" sz="1600" b="1">
                <a:solidFill>
                  <a:srgbClr val="333333"/>
                </a:solidFill>
                <a:latin typeface="Arial" pitchFamily="34" charset="0"/>
                <a:cs typeface="Arial" pitchFamily="34" charset="0"/>
              </a:rPr>
              <a:t>有花儿伴着蝴蝶</a:t>
            </a:r>
            <a:endParaRPr lang="zh-CN" altLang="zh-CN" sz="1600" b="1">
              <a:latin typeface="Arial" pitchFamily="34" charset="0"/>
            </a:endParaRPr>
          </a:p>
          <a:p>
            <a:pPr indent="317500" eaLnBrk="0" hangingPunct="0"/>
            <a:r>
              <a:rPr lang="zh-CN" altLang="zh-CN" sz="1600" b="1">
                <a:solidFill>
                  <a:srgbClr val="333333"/>
                </a:solidFill>
                <a:latin typeface="Arial" pitchFamily="34" charset="0"/>
                <a:cs typeface="Arial" pitchFamily="34" charset="0"/>
              </a:rPr>
              <a:t>孤雁可以双飞</a:t>
            </a:r>
            <a:endParaRPr lang="zh-CN" altLang="zh-CN" sz="1600" b="1">
              <a:latin typeface="Arial" pitchFamily="34" charset="0"/>
            </a:endParaRPr>
          </a:p>
          <a:p>
            <a:pPr indent="317500" eaLnBrk="0" hangingPunct="0"/>
            <a:r>
              <a:rPr lang="zh-CN" altLang="zh-CN" sz="1600" b="1">
                <a:solidFill>
                  <a:srgbClr val="333333"/>
                </a:solidFill>
                <a:latin typeface="Arial" pitchFamily="34" charset="0"/>
                <a:cs typeface="Arial" pitchFamily="34" charset="0"/>
              </a:rPr>
              <a:t>夜深人静独徘徊</a:t>
            </a:r>
            <a:endParaRPr lang="zh-CN" altLang="zh-CN" sz="1600" b="1">
              <a:latin typeface="Arial" pitchFamily="34" charset="0"/>
            </a:endParaRPr>
          </a:p>
          <a:p>
            <a:pPr indent="317500" eaLnBrk="0" hangingPunct="0"/>
            <a:r>
              <a:rPr lang="zh-CN" altLang="zh-CN" sz="1600" b="1">
                <a:solidFill>
                  <a:srgbClr val="333333"/>
                </a:solidFill>
                <a:latin typeface="Arial" pitchFamily="34" charset="0"/>
                <a:cs typeface="Arial" pitchFamily="34" charset="0"/>
              </a:rPr>
              <a:t>当幸福恋人寄来红色分享喜悦</a:t>
            </a:r>
            <a:endParaRPr lang="zh-CN" altLang="zh-CN" sz="1600" b="1">
              <a:latin typeface="Arial" pitchFamily="34" charset="0"/>
            </a:endParaRPr>
          </a:p>
          <a:p>
            <a:pPr indent="317500" eaLnBrk="0" hangingPunct="0"/>
            <a:r>
              <a:rPr lang="zh-CN" altLang="zh-CN" sz="1600" b="1">
                <a:solidFill>
                  <a:srgbClr val="333333"/>
                </a:solidFill>
                <a:latin typeface="Arial" pitchFamily="34" charset="0"/>
                <a:cs typeface="Arial" pitchFamily="34" charset="0"/>
              </a:rPr>
              <a:t>闭上双眼难过头也不敢回</a:t>
            </a:r>
            <a:endParaRPr lang="zh-CN" altLang="zh-CN" sz="1600" b="1">
              <a:latin typeface="Arial" pitchFamily="34" charset="0"/>
            </a:endParaRPr>
          </a:p>
          <a:p>
            <a:pPr indent="317500" eaLnBrk="0" hangingPunct="0"/>
            <a:r>
              <a:rPr lang="zh-CN" altLang="zh-CN" sz="1600" b="1">
                <a:solidFill>
                  <a:srgbClr val="333333"/>
                </a:solidFill>
                <a:latin typeface="Arial" pitchFamily="34" charset="0"/>
                <a:cs typeface="Arial" pitchFamily="34" charset="0"/>
              </a:rPr>
              <a:t>仍然拣尽寒枝不肯安歇微带着后悔</a:t>
            </a:r>
            <a:endParaRPr lang="zh-CN" altLang="zh-CN" sz="1600" b="1">
              <a:latin typeface="Arial" pitchFamily="34" charset="0"/>
            </a:endParaRPr>
          </a:p>
          <a:p>
            <a:pPr indent="317500" eaLnBrk="0" hangingPunct="0"/>
            <a:r>
              <a:rPr lang="zh-CN" altLang="zh-CN" sz="1600" b="1">
                <a:solidFill>
                  <a:srgbClr val="333333"/>
                </a:solidFill>
                <a:latin typeface="Arial" pitchFamily="34" charset="0"/>
                <a:cs typeface="Arial" pitchFamily="34" charset="0"/>
              </a:rPr>
              <a:t>寂寞沙洲我该思念谁</a:t>
            </a:r>
            <a:endParaRPr lang="zh-CN" altLang="zh-CN" sz="1600" b="1">
              <a:latin typeface="Arial" pitchFamily="34" charset="0"/>
            </a:endParaRPr>
          </a:p>
          <a:p>
            <a:pPr indent="317500" eaLnBrk="0" hangingPunct="0"/>
            <a:r>
              <a:rPr lang="zh-CN" altLang="zh-CN" sz="1600" b="1">
                <a:solidFill>
                  <a:srgbClr val="333333"/>
                </a:solidFill>
                <a:latin typeface="Arial" pitchFamily="34" charset="0"/>
                <a:cs typeface="Arial" pitchFamily="34" charset="0"/>
              </a:rPr>
              <a:t>当记忆的线缠绕过往支离破碎</a:t>
            </a:r>
            <a:endParaRPr lang="zh-CN" altLang="zh-CN" sz="1600" b="1">
              <a:latin typeface="Arial" pitchFamily="34" charset="0"/>
            </a:endParaRPr>
          </a:p>
          <a:p>
            <a:pPr indent="317500" eaLnBrk="0" hangingPunct="0"/>
            <a:r>
              <a:rPr lang="zh-CN" altLang="zh-CN" sz="1600" b="1">
                <a:solidFill>
                  <a:srgbClr val="333333"/>
                </a:solidFill>
                <a:latin typeface="Arial" pitchFamily="34" charset="0"/>
                <a:cs typeface="Arial" pitchFamily="34" charset="0"/>
              </a:rPr>
              <a:t>是慌乱占据了心扉</a:t>
            </a:r>
            <a:endParaRPr lang="zh-CN" altLang="zh-CN" sz="1600" b="1">
              <a:latin typeface="Arial" pitchFamily="34" charset="0"/>
            </a:endParaRPr>
          </a:p>
          <a:p>
            <a:pPr indent="317500" eaLnBrk="0" hangingPunct="0"/>
            <a:r>
              <a:rPr lang="zh-CN" altLang="zh-CN" sz="1600" b="1">
                <a:solidFill>
                  <a:srgbClr val="333333"/>
                </a:solidFill>
                <a:latin typeface="Arial" pitchFamily="34" charset="0"/>
                <a:cs typeface="Arial" pitchFamily="34" charset="0"/>
              </a:rPr>
              <a:t>有花儿伴着</a:t>
            </a:r>
            <a:r>
              <a:rPr lang="zh-CN" altLang="en-US" sz="1600" b="1">
                <a:solidFill>
                  <a:srgbClr val="333333"/>
                </a:solidFill>
                <a:latin typeface="Arial" pitchFamily="34" charset="0"/>
                <a:cs typeface="Arial" pitchFamily="34" charset="0"/>
              </a:rPr>
              <a:t>蝴蝶</a:t>
            </a:r>
            <a:endParaRPr lang="zh-CN" altLang="zh-CN" sz="1600" b="1">
              <a:solidFill>
                <a:srgbClr val="136EC2"/>
              </a:solidFill>
              <a:latin typeface="Arial" pitchFamily="34" charset="0"/>
              <a:cs typeface="Arial" pitchFamily="34" charset="0"/>
              <a:hlinkClick r:id="rId2" tooltip="周传雄"/>
            </a:endParaRPr>
          </a:p>
          <a:p>
            <a:pPr indent="317500" eaLnBrk="0" hangingPunct="0"/>
            <a:r>
              <a:rPr lang="zh-CN" altLang="zh-CN" sz="1600" b="1">
                <a:solidFill>
                  <a:srgbClr val="333333"/>
                </a:solidFill>
                <a:latin typeface="Arial" pitchFamily="34" charset="0"/>
                <a:cs typeface="Arial" pitchFamily="34" charset="0"/>
              </a:rPr>
              <a:t> 孤雁可以双飞</a:t>
            </a:r>
            <a:endParaRPr lang="zh-CN" altLang="zh-CN" sz="1600" b="1">
              <a:latin typeface="Arial" pitchFamily="34" charset="0"/>
            </a:endParaRPr>
          </a:p>
          <a:p>
            <a:pPr indent="317500" eaLnBrk="0" hangingPunct="0"/>
            <a:r>
              <a:rPr lang="zh-CN" altLang="zh-CN" sz="1600" b="1">
                <a:solidFill>
                  <a:srgbClr val="333333"/>
                </a:solidFill>
                <a:latin typeface="Arial" pitchFamily="34" charset="0"/>
                <a:cs typeface="Arial" pitchFamily="34" charset="0"/>
              </a:rPr>
              <a:t>夜深人静独徘徊</a:t>
            </a:r>
            <a:endParaRPr lang="zh-CN" altLang="zh-CN" sz="1600" b="1">
              <a:latin typeface="Arial" pitchFamily="34" charset="0"/>
            </a:endParaRPr>
          </a:p>
          <a:p>
            <a:pPr indent="317500" eaLnBrk="0" hangingPunct="0"/>
            <a:r>
              <a:rPr lang="zh-CN" altLang="zh-CN" sz="1600" b="1">
                <a:solidFill>
                  <a:srgbClr val="333333"/>
                </a:solidFill>
                <a:latin typeface="Arial" pitchFamily="34" charset="0"/>
                <a:cs typeface="Arial" pitchFamily="34" charset="0"/>
              </a:rPr>
              <a:t>当幸福恋人寄来红色分享喜悦</a:t>
            </a:r>
            <a:endParaRPr lang="zh-CN" altLang="zh-CN" sz="1600" b="1">
              <a:latin typeface="Arial" pitchFamily="34" charset="0"/>
            </a:endParaRPr>
          </a:p>
          <a:p>
            <a:pPr indent="317500" eaLnBrk="0" hangingPunct="0"/>
            <a:r>
              <a:rPr lang="zh-CN" altLang="zh-CN" sz="1600" b="1">
                <a:solidFill>
                  <a:srgbClr val="333333"/>
                </a:solidFill>
                <a:latin typeface="Arial" pitchFamily="34" charset="0"/>
                <a:cs typeface="Arial" pitchFamily="34" charset="0"/>
              </a:rPr>
              <a:t>闭上双眼难过头也不敢回</a:t>
            </a:r>
            <a:endParaRPr lang="zh-CN" altLang="zh-CN" sz="1600" b="1">
              <a:latin typeface="Arial" pitchFamily="34" charset="0"/>
            </a:endParaRPr>
          </a:p>
          <a:p>
            <a:pPr indent="317500" eaLnBrk="0" hangingPunct="0"/>
            <a:r>
              <a:rPr lang="zh-CN" altLang="zh-CN" sz="1600" b="1">
                <a:solidFill>
                  <a:srgbClr val="333333"/>
                </a:solidFill>
                <a:latin typeface="Arial" pitchFamily="34" charset="0"/>
                <a:cs typeface="Arial" pitchFamily="34" charset="0"/>
              </a:rPr>
              <a:t>仍然拣尽寒枝不肯安歇微带着后悔</a:t>
            </a:r>
            <a:endParaRPr lang="zh-CN" altLang="zh-CN" sz="1600" b="1">
              <a:latin typeface="Arial" pitchFamily="34" charset="0"/>
            </a:endParaRPr>
          </a:p>
          <a:p>
            <a:pPr indent="317500" eaLnBrk="0" hangingPunct="0"/>
            <a:r>
              <a:rPr lang="zh-CN" altLang="zh-CN" sz="1600" b="1">
                <a:solidFill>
                  <a:srgbClr val="333333"/>
                </a:solidFill>
                <a:latin typeface="Arial" pitchFamily="34" charset="0"/>
                <a:cs typeface="Arial" pitchFamily="34" charset="0"/>
              </a:rPr>
              <a:t>寂寞沙洲我该思念谁</a:t>
            </a:r>
            <a:endParaRPr lang="zh-CN" altLang="zh-CN" sz="1600" b="1">
              <a:latin typeface="Arial" pitchFamily="34" charset="0"/>
            </a:endParaRPr>
          </a:p>
          <a:p>
            <a:pPr indent="317500" eaLnBrk="0" hangingPunct="0"/>
            <a:r>
              <a:rPr lang="zh-CN" altLang="zh-CN" sz="1600" b="1">
                <a:solidFill>
                  <a:srgbClr val="333333"/>
                </a:solidFill>
                <a:latin typeface="Arial" pitchFamily="34" charset="0"/>
                <a:cs typeface="Arial" pitchFamily="34" charset="0"/>
              </a:rPr>
              <a:t>仍然拣尽寒枝不肯安歇微带着后悔</a:t>
            </a:r>
            <a:endParaRPr lang="zh-CN" altLang="zh-CN" sz="1600" b="1">
              <a:latin typeface="Arial" pitchFamily="34" charset="0"/>
              <a:hlinkClick action="ppaction://hlinksldjump?num=41"/>
            </a:endParaRPr>
          </a:p>
          <a:p>
            <a:pPr indent="317500" eaLnBrk="0" hangingPunct="0"/>
            <a:r>
              <a:rPr lang="zh-CN" altLang="zh-CN" sz="1600" b="1">
                <a:solidFill>
                  <a:srgbClr val="333333"/>
                </a:solidFill>
                <a:latin typeface="Arial" pitchFamily="34" charset="0"/>
                <a:cs typeface="Arial" pitchFamily="34" charset="0"/>
              </a:rPr>
              <a:t>寂寞沙洲我该思念谁</a:t>
            </a:r>
            <a:r>
              <a:rPr lang="zh-CN" altLang="zh-CN" sz="1600" b="1" baseline="30000">
                <a:solidFill>
                  <a:srgbClr val="3366CC"/>
                </a:solidFill>
                <a:latin typeface="Arial" pitchFamily="34" charset="0"/>
                <a:cs typeface="Arial" pitchFamily="34" charset="0"/>
              </a:rPr>
              <a:t>[4]</a:t>
            </a:r>
            <a:r>
              <a:rPr lang="zh-CN" altLang="zh-CN" b="1">
                <a:solidFill>
                  <a:srgbClr val="136EC2"/>
                </a:solidFill>
                <a:latin typeface="Arial" pitchFamily="34" charset="0"/>
                <a:cs typeface="Arial" pitchFamily="34" charset="0"/>
              </a:rPr>
              <a:t> </a:t>
            </a:r>
            <a:endParaRPr lang="zh-CN" altLang="zh-CN" b="1">
              <a:solidFill>
                <a:srgbClr val="136EC2"/>
              </a:solidFill>
              <a:latin typeface="Arial" pitchFamily="34" charset="0"/>
              <a:ea typeface="Arial" pitchFamily="34" charset="0"/>
            </a:endParaRPr>
          </a:p>
        </p:txBody>
      </p:sp>
      <p:sp>
        <p:nvSpPr>
          <p:cNvPr id="20486" name="TextBox 8"/>
          <p:cNvSpPr txBox="1"/>
          <p:nvPr/>
        </p:nvSpPr>
        <p:spPr>
          <a:xfrm>
            <a:off x="8020050" y="404813"/>
            <a:ext cx="800100" cy="5832475"/>
          </a:xfrm>
          <a:prstGeom prst="rect">
            <a:avLst/>
          </a:prstGeom>
          <a:noFill/>
          <a:ln w="9525">
            <a:noFill/>
          </a:ln>
        </p:spPr>
        <p:txBody>
          <a:bodyPr vert="eaVe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4000" b="1">
                <a:latin typeface="Arial" pitchFamily="34" charset="0"/>
              </a:rPr>
              <a:t>寂寞沙洲冷</a:t>
            </a:r>
            <a:endParaRPr lang="zh-CN" altLang="en-US" sz="4000" b="1">
              <a:latin typeface="Arial" pitchFamily="34" charset="0"/>
            </a:endParaRPr>
          </a:p>
        </p:txBody>
      </p:sp>
      <p:sp>
        <p:nvSpPr>
          <p:cNvPr id="10" name="左箭头 9">
            <a:hlinkClick r:id="rId3" action="ppaction://hlinksldjump?num=8"/>
          </p:cNvPr>
          <p:cNvSpPr/>
          <p:nvPr/>
        </p:nvSpPr>
        <p:spPr>
          <a:xfrm>
            <a:off x="323850" y="6092825"/>
            <a:ext cx="792163" cy="76517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标题 1"/>
          <p:cNvSpPr>
            <a:spLocks noGrp="1"/>
          </p:cNvSpPr>
          <p:nvPr>
            <p:ph type="title"/>
          </p:nvPr>
        </p:nvSpPr>
        <p:spPr>
          <a:xfrm>
            <a:off x="1644650" y="260350"/>
            <a:ext cx="7499350" cy="1143000"/>
          </a:xfrm>
        </p:spPr>
        <p:txBody>
          <a:bodyPr anchor="ctr">
            <a:normAutofit/>
          </a:body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4300" b="0" i="0" u="none" strike="noStrike" kern="1200" cap="none" spc="0" normalizeH="0" baseline="0" noProof="0" smtClean="0">
                <a:ln>
                  <a:noFill/>
                </a:ln>
                <a:solidFill>
                  <a:schemeClr val="tx2">
                    <a:satMod val="130000"/>
                  </a:schemeClr>
                </a:solidFill>
                <a:effectLst>
                  <a:outerShdw blurRad="50000" dist="30000" dir="5400000" algn="tl" rotWithShape="0">
                    <a:srgbClr val="000000">
                      <a:alpha val="30000"/>
                    </a:srgbClr>
                  </a:outerShdw>
                </a:effectLst>
                <a:uLnTx/>
                <a:uFillTx/>
                <a:latin typeface="+mj-lt"/>
                <a:ea typeface="+mj-ea"/>
                <a:cs typeface="+mj-cs"/>
              </a:rPr>
              <a:t>                   芳草无情</a:t>
            </a:r>
            <a:endParaRPr kumimoji="0" lang="zh-CN" altLang="en-US" sz="4300" b="0" i="0" u="none" strike="noStrike" kern="1200" cap="none" spc="0" normalizeH="0" baseline="0" noProof="0" smtClean="0">
              <a:ln>
                <a:noFill/>
              </a:ln>
              <a:solidFill>
                <a:schemeClr val="tx2">
                  <a:satMod val="130000"/>
                </a:schemeClr>
              </a:solidFill>
              <a:effectLst>
                <a:outerShdw blurRad="50000" dist="30000" dir="5400000" algn="tl" rotWithShape="0">
                  <a:srgbClr val="000000">
                    <a:alpha val="30000"/>
                  </a:srgbClr>
                </a:outerShdw>
              </a:effectLst>
              <a:uLnTx/>
              <a:uFillTx/>
              <a:latin typeface="+mj-lt"/>
              <a:ea typeface="+mj-ea"/>
              <a:cs typeface="+mj-cs"/>
            </a:endParaRPr>
          </a:p>
        </p:txBody>
      </p:sp>
      <p:sp>
        <p:nvSpPr>
          <p:cNvPr id="21507" name="内容占位符 2"/>
          <p:cNvSpPr>
            <a:spLocks noGrp="1"/>
          </p:cNvSpPr>
          <p:nvPr>
            <p:ph idx="1"/>
          </p:nvPr>
        </p:nvSpPr>
        <p:spPr/>
        <p:txBody>
          <a:bodyPr vert="horz" wrap="square" lIns="91440" tIns="45720" rIns="91440" bIns="45720" anchor="t" anchorCtr="0"/>
          <a:lstStyle/>
          <a:p>
            <a:pPr eaLnBrk="1" hangingPunct="1">
              <a:buNone/>
            </a:pPr>
            <a:endParaRPr lang="zh-CN" altLang="en-US"/>
          </a:p>
        </p:txBody>
      </p:sp>
      <p:sp>
        <p:nvSpPr>
          <p:cNvPr id="21508" name="TextBox 3"/>
          <p:cNvSpPr txBox="1"/>
          <p:nvPr/>
        </p:nvSpPr>
        <p:spPr>
          <a:xfrm>
            <a:off x="1547813" y="260350"/>
            <a:ext cx="4248150" cy="61245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latin typeface="Arial" pitchFamily="34" charset="0"/>
              </a:rPr>
              <a:t>碧云天</a:t>
            </a:r>
            <a:endParaRPr lang="zh-CN" altLang="en-US" sz="2800" b="1">
              <a:latin typeface="Arial" pitchFamily="34" charset="0"/>
            </a:endParaRPr>
          </a:p>
          <a:p>
            <a:r>
              <a:rPr lang="zh-CN" altLang="en-US" sz="2800" b="1">
                <a:latin typeface="Arial" pitchFamily="34" charset="0"/>
              </a:rPr>
              <a:t>黄叶地</a:t>
            </a:r>
            <a:endParaRPr lang="zh-CN" altLang="en-US" sz="2800" b="1">
              <a:latin typeface="Arial" pitchFamily="34" charset="0"/>
            </a:endParaRPr>
          </a:p>
          <a:p>
            <a:r>
              <a:rPr lang="zh-CN" altLang="en-US" sz="2800" b="1">
                <a:latin typeface="Arial" pitchFamily="34" charset="0"/>
              </a:rPr>
              <a:t>秋色连波</a:t>
            </a:r>
            <a:endParaRPr lang="zh-CN" altLang="en-US" sz="2800" b="1">
              <a:latin typeface="Arial" pitchFamily="34" charset="0"/>
            </a:endParaRPr>
          </a:p>
          <a:p>
            <a:r>
              <a:rPr lang="zh-CN" altLang="en-US" sz="2800" b="1">
                <a:latin typeface="Arial" pitchFamily="34" charset="0"/>
              </a:rPr>
              <a:t>波上寒烟翠</a:t>
            </a:r>
            <a:endParaRPr lang="zh-CN" altLang="en-US" sz="2800" b="1">
              <a:latin typeface="Arial" pitchFamily="34" charset="0"/>
            </a:endParaRPr>
          </a:p>
          <a:p>
            <a:r>
              <a:rPr lang="zh-CN" altLang="en-US" sz="2800" b="1">
                <a:latin typeface="Arial" pitchFamily="34" charset="0"/>
              </a:rPr>
              <a:t>山映斜阳天接水</a:t>
            </a:r>
            <a:endParaRPr lang="zh-CN" altLang="en-US" sz="2800" b="1">
              <a:latin typeface="Arial" pitchFamily="34" charset="0"/>
            </a:endParaRPr>
          </a:p>
          <a:p>
            <a:r>
              <a:rPr lang="zh-CN" altLang="en-US" sz="2800" b="1">
                <a:latin typeface="Arial" pitchFamily="34" charset="0"/>
              </a:rPr>
              <a:t>芳草无情</a:t>
            </a:r>
            <a:endParaRPr lang="zh-CN" altLang="en-US" sz="2800" b="1">
              <a:latin typeface="Arial" pitchFamily="34" charset="0"/>
            </a:endParaRPr>
          </a:p>
          <a:p>
            <a:r>
              <a:rPr lang="zh-CN" altLang="en-US" sz="2800" b="1">
                <a:latin typeface="Arial" pitchFamily="34" charset="0"/>
              </a:rPr>
              <a:t>更在斜阳外</a:t>
            </a:r>
            <a:endParaRPr lang="zh-CN" altLang="en-US" sz="2800" b="1">
              <a:latin typeface="Arial" pitchFamily="34" charset="0"/>
            </a:endParaRPr>
          </a:p>
          <a:p>
            <a:r>
              <a:rPr lang="zh-CN" altLang="en-US" sz="2800" b="1">
                <a:latin typeface="Arial" pitchFamily="34" charset="0"/>
              </a:rPr>
              <a:t>暗乡魂</a:t>
            </a:r>
            <a:endParaRPr lang="zh-CN" altLang="en-US" sz="2800" b="1">
              <a:latin typeface="Arial" pitchFamily="34" charset="0"/>
            </a:endParaRPr>
          </a:p>
          <a:p>
            <a:r>
              <a:rPr lang="zh-CN" altLang="en-US" sz="2800" b="1">
                <a:latin typeface="Arial" pitchFamily="34" charset="0"/>
              </a:rPr>
              <a:t>追旅思</a:t>
            </a:r>
            <a:endParaRPr lang="zh-CN" altLang="en-US" sz="2800" b="1">
              <a:latin typeface="Arial" pitchFamily="34" charset="0"/>
            </a:endParaRPr>
          </a:p>
          <a:p>
            <a:r>
              <a:rPr lang="zh-CN" altLang="en-US" sz="2800" b="1">
                <a:latin typeface="Arial" pitchFamily="34" charset="0"/>
              </a:rPr>
              <a:t>夜夜除非</a:t>
            </a:r>
            <a:endParaRPr lang="zh-CN" altLang="en-US" sz="2800" b="1">
              <a:latin typeface="Arial" pitchFamily="34" charset="0"/>
            </a:endParaRPr>
          </a:p>
          <a:p>
            <a:r>
              <a:rPr lang="zh-CN" altLang="en-US" sz="2800" b="1">
                <a:latin typeface="Arial" pitchFamily="34" charset="0"/>
              </a:rPr>
              <a:t>好梦留人睡</a:t>
            </a:r>
            <a:endParaRPr lang="zh-CN" altLang="en-US" sz="2800" b="1">
              <a:latin typeface="Arial" pitchFamily="34" charset="0"/>
            </a:endParaRPr>
          </a:p>
          <a:p>
            <a:r>
              <a:rPr lang="zh-CN" altLang="en-US" sz="2800" b="1">
                <a:latin typeface="Arial" pitchFamily="34" charset="0"/>
              </a:rPr>
              <a:t>明月楼高休独倚</a:t>
            </a:r>
            <a:endParaRPr lang="zh-CN" altLang="en-US" sz="2800" b="1">
              <a:latin typeface="Arial" pitchFamily="34" charset="0"/>
            </a:endParaRPr>
          </a:p>
          <a:p>
            <a:r>
              <a:rPr lang="zh-CN" altLang="en-US" sz="2800" b="1">
                <a:latin typeface="Arial" pitchFamily="34" charset="0"/>
              </a:rPr>
              <a:t>酒入愁肠</a:t>
            </a:r>
            <a:endParaRPr lang="zh-CN" altLang="en-US" sz="2800" b="1">
              <a:latin typeface="Arial" pitchFamily="34" charset="0"/>
            </a:endParaRPr>
          </a:p>
          <a:p>
            <a:r>
              <a:rPr lang="zh-CN" altLang="en-US" sz="2800" b="1">
                <a:latin typeface="Arial" pitchFamily="34" charset="0"/>
              </a:rPr>
              <a:t>化作相思泪</a:t>
            </a:r>
            <a:endParaRPr lang="zh-CN" altLang="en-US" sz="2800" b="1">
              <a:latin typeface="Arial" pitchFamily="34" charset="0"/>
            </a:endParaRPr>
          </a:p>
        </p:txBody>
      </p:sp>
      <p:sp>
        <p:nvSpPr>
          <p:cNvPr id="5" name="左箭头 4">
            <a:hlinkClick r:id="rId2" action="ppaction://hlinksldjump?num=8"/>
          </p:cNvPr>
          <p:cNvSpPr/>
          <p:nvPr/>
        </p:nvSpPr>
        <p:spPr>
          <a:xfrm>
            <a:off x="323850" y="6021388"/>
            <a:ext cx="503238" cy="50323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6" name="笑脸 5"/>
          <p:cNvSpPr/>
          <p:nvPr/>
        </p:nvSpPr>
        <p:spPr>
          <a:xfrm>
            <a:off x="6372225" y="3573463"/>
            <a:ext cx="1008063" cy="863600"/>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2" name="标题 1"/>
          <p:cNvSpPr>
            <a:spLocks noGrp="1"/>
          </p:cNvSpPr>
          <p:nvPr>
            <p:ph type="title"/>
          </p:nvPr>
        </p:nvSpPr>
        <p:spPr/>
        <p:txBody>
          <a:bodyPr anchor="ctr">
            <a:normAutofit/>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4300" b="0" i="0" u="none" strike="noStrike" kern="1200" cap="none" spc="0" normalizeH="0" baseline="0" noProof="0" smtClean="0">
              <a:ln>
                <a:noFill/>
              </a:ln>
              <a:solidFill>
                <a:schemeClr val="tx2">
                  <a:satMod val="130000"/>
                </a:schemeClr>
              </a:solidFill>
              <a:effectLst>
                <a:outerShdw blurRad="50000" dist="30000" dir="5400000" algn="tl" rotWithShape="0">
                  <a:srgbClr val="000000">
                    <a:alpha val="30000"/>
                  </a:srgbClr>
                </a:outerShdw>
              </a:effectLst>
              <a:uLnTx/>
              <a:uFillTx/>
              <a:latin typeface="+mj-lt"/>
              <a:ea typeface="+mj-ea"/>
              <a:cs typeface="+mj-cs"/>
            </a:endParaRPr>
          </a:p>
        </p:txBody>
      </p:sp>
      <p:sp>
        <p:nvSpPr>
          <p:cNvPr id="22531" name="内容占位符 2"/>
          <p:cNvSpPr>
            <a:spLocks noGrp="1"/>
          </p:cNvSpPr>
          <p:nvPr>
            <p:ph idx="1"/>
          </p:nvPr>
        </p:nvSpPr>
        <p:spPr/>
        <p:txBody>
          <a:bodyPr vert="horz" wrap="square" lIns="91440" tIns="45720" rIns="91440" bIns="45720" anchor="t" anchorCtr="0"/>
          <a:lstStyle/>
          <a:p>
            <a:pPr eaLnBrk="1" hangingPunct="1"/>
            <a:endParaRPr lang="zh-CN" altLang="en-US"/>
          </a:p>
        </p:txBody>
      </p:sp>
      <p:sp>
        <p:nvSpPr>
          <p:cNvPr id="22532" name="TextBox 3"/>
          <p:cNvSpPr txBox="1"/>
          <p:nvPr/>
        </p:nvSpPr>
        <p:spPr>
          <a:xfrm>
            <a:off x="2555875" y="188913"/>
            <a:ext cx="7200900" cy="646271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b="1">
                <a:latin typeface="Arial" pitchFamily="34" charset="0"/>
              </a:rPr>
              <a:t>带走一盏渔火</a:t>
            </a:r>
            <a:endParaRPr lang="zh-CN" altLang="en-US" b="1">
              <a:latin typeface="Arial" pitchFamily="34" charset="0"/>
            </a:endParaRPr>
          </a:p>
          <a:p>
            <a:r>
              <a:rPr lang="zh-CN" altLang="en-US" b="1">
                <a:latin typeface="Arial" pitchFamily="34" charset="0"/>
              </a:rPr>
              <a:t>让他温暖我的双眼</a:t>
            </a:r>
            <a:endParaRPr lang="zh-CN" altLang="en-US" b="1">
              <a:latin typeface="Arial" pitchFamily="34" charset="0"/>
            </a:endParaRPr>
          </a:p>
          <a:p>
            <a:r>
              <a:rPr lang="zh-CN" altLang="en-US" b="1">
                <a:latin typeface="Arial" pitchFamily="34" charset="0"/>
              </a:rPr>
              <a:t>留下一段真情</a:t>
            </a:r>
            <a:endParaRPr lang="zh-CN" altLang="en-US" b="1">
              <a:latin typeface="Arial" pitchFamily="34" charset="0"/>
            </a:endParaRPr>
          </a:p>
          <a:p>
            <a:r>
              <a:rPr lang="zh-CN" altLang="en-US" b="1">
                <a:latin typeface="Arial" pitchFamily="34" charset="0"/>
              </a:rPr>
              <a:t>让它停泊在枫桥边</a:t>
            </a:r>
            <a:endParaRPr lang="zh-CN" altLang="en-US" b="1">
              <a:latin typeface="Arial" pitchFamily="34" charset="0"/>
            </a:endParaRPr>
          </a:p>
          <a:p>
            <a:r>
              <a:rPr lang="zh-CN" altLang="en-US" b="1">
                <a:latin typeface="Arial" pitchFamily="34" charset="0"/>
              </a:rPr>
              <a:t>无助的我</a:t>
            </a:r>
            <a:endParaRPr lang="zh-CN" altLang="en-US" b="1">
              <a:latin typeface="Arial" pitchFamily="34" charset="0"/>
            </a:endParaRPr>
          </a:p>
          <a:p>
            <a:r>
              <a:rPr lang="zh-CN" altLang="en-US" b="1">
                <a:latin typeface="Arial" pitchFamily="34" charset="0"/>
              </a:rPr>
              <a:t>已经疏远那份情感</a:t>
            </a:r>
            <a:endParaRPr lang="zh-CN" altLang="en-US" b="1">
              <a:latin typeface="Arial" pitchFamily="34" charset="0"/>
            </a:endParaRPr>
          </a:p>
          <a:p>
            <a:r>
              <a:rPr lang="zh-CN" altLang="en-US" b="1">
                <a:latin typeface="Arial" pitchFamily="34" charset="0"/>
              </a:rPr>
              <a:t>许多年以后才发觉</a:t>
            </a:r>
            <a:endParaRPr lang="zh-CN" altLang="en-US" b="1">
              <a:latin typeface="Arial" pitchFamily="34" charset="0"/>
            </a:endParaRPr>
          </a:p>
          <a:p>
            <a:r>
              <a:rPr lang="zh-CN" altLang="en-US" b="1">
                <a:latin typeface="Arial" pitchFamily="34" charset="0"/>
              </a:rPr>
              <a:t>又回到你面前</a:t>
            </a:r>
            <a:endParaRPr lang="zh-CN" altLang="en-US" b="1">
              <a:latin typeface="Arial" pitchFamily="34" charset="0"/>
            </a:endParaRPr>
          </a:p>
          <a:p>
            <a:r>
              <a:rPr lang="zh-CN" altLang="en-US" b="1">
                <a:latin typeface="Arial" pitchFamily="34" charset="0"/>
              </a:rPr>
              <a:t>留连的钟声</a:t>
            </a:r>
            <a:endParaRPr lang="zh-CN" altLang="en-US" b="1">
              <a:latin typeface="Arial" pitchFamily="34" charset="0"/>
            </a:endParaRPr>
          </a:p>
          <a:p>
            <a:r>
              <a:rPr lang="zh-CN" altLang="en-US" b="1">
                <a:latin typeface="Arial" pitchFamily="34" charset="0"/>
              </a:rPr>
              <a:t>还在敲打我的无眠</a:t>
            </a:r>
            <a:endParaRPr lang="zh-CN" altLang="en-US" b="1">
              <a:latin typeface="Arial" pitchFamily="34" charset="0"/>
            </a:endParaRPr>
          </a:p>
          <a:p>
            <a:r>
              <a:rPr lang="zh-CN" altLang="en-US" b="1">
                <a:latin typeface="Arial" pitchFamily="34" charset="0"/>
              </a:rPr>
              <a:t>尘封的日子</a:t>
            </a:r>
            <a:endParaRPr lang="zh-CN" altLang="en-US" b="1">
              <a:latin typeface="Arial" pitchFamily="34" charset="0"/>
            </a:endParaRPr>
          </a:p>
          <a:p>
            <a:r>
              <a:rPr lang="zh-CN" altLang="en-US" b="1">
                <a:latin typeface="Arial" pitchFamily="34" charset="0"/>
              </a:rPr>
              <a:t>始终不会是一片云烟</a:t>
            </a:r>
            <a:endParaRPr lang="zh-CN" altLang="en-US" b="1">
              <a:latin typeface="Arial" pitchFamily="34" charset="0"/>
            </a:endParaRPr>
          </a:p>
          <a:p>
            <a:r>
              <a:rPr lang="zh-CN" altLang="en-US" b="1">
                <a:latin typeface="Arial" pitchFamily="34" charset="0"/>
              </a:rPr>
              <a:t>久违的你</a:t>
            </a:r>
            <a:endParaRPr lang="zh-CN" altLang="en-US" b="1">
              <a:latin typeface="Arial" pitchFamily="34" charset="0"/>
            </a:endParaRPr>
          </a:p>
          <a:p>
            <a:r>
              <a:rPr lang="zh-CN" altLang="en-US" b="1">
                <a:latin typeface="Arial" pitchFamily="34" charset="0"/>
              </a:rPr>
              <a:t>一定保存着那张笑脸</a:t>
            </a:r>
            <a:endParaRPr lang="zh-CN" altLang="en-US" b="1">
              <a:latin typeface="Arial" pitchFamily="34" charset="0"/>
            </a:endParaRPr>
          </a:p>
          <a:p>
            <a:r>
              <a:rPr lang="zh-CN" altLang="en-US" b="1">
                <a:latin typeface="Arial" pitchFamily="34" charset="0"/>
              </a:rPr>
              <a:t>许多年以后能不能</a:t>
            </a:r>
            <a:endParaRPr lang="zh-CN" altLang="en-US" b="1">
              <a:latin typeface="Arial" pitchFamily="34" charset="0"/>
            </a:endParaRPr>
          </a:p>
          <a:p>
            <a:r>
              <a:rPr lang="zh-CN" altLang="en-US" b="1">
                <a:latin typeface="Arial" pitchFamily="34" charset="0"/>
              </a:rPr>
              <a:t>接受彼此的改变</a:t>
            </a:r>
            <a:endParaRPr lang="zh-CN" altLang="en-US" b="1">
              <a:latin typeface="Arial" pitchFamily="34" charset="0"/>
            </a:endParaRPr>
          </a:p>
          <a:p>
            <a:r>
              <a:rPr lang="zh-CN" altLang="en-US" b="1">
                <a:latin typeface="Arial" pitchFamily="34" charset="0"/>
              </a:rPr>
              <a:t>月落乌啼总是千年的风霜</a:t>
            </a:r>
            <a:endParaRPr lang="zh-CN" altLang="en-US" b="1">
              <a:latin typeface="Arial" pitchFamily="34" charset="0"/>
            </a:endParaRPr>
          </a:p>
          <a:p>
            <a:r>
              <a:rPr lang="zh-CN" altLang="en-US" b="1">
                <a:latin typeface="Arial" pitchFamily="34" charset="0"/>
              </a:rPr>
              <a:t>涛声依旧不见当初的夜晚</a:t>
            </a:r>
            <a:endParaRPr lang="zh-CN" altLang="en-US" b="1">
              <a:latin typeface="Arial" pitchFamily="34" charset="0"/>
            </a:endParaRPr>
          </a:p>
          <a:p>
            <a:r>
              <a:rPr lang="zh-CN" altLang="en-US" b="1">
                <a:latin typeface="Arial" pitchFamily="34" charset="0"/>
              </a:rPr>
              <a:t>今天的你我</a:t>
            </a:r>
            <a:endParaRPr lang="zh-CN" altLang="en-US" b="1">
              <a:latin typeface="Arial" pitchFamily="34" charset="0"/>
            </a:endParaRPr>
          </a:p>
          <a:p>
            <a:r>
              <a:rPr lang="zh-CN" altLang="en-US" b="1">
                <a:latin typeface="Arial" pitchFamily="34" charset="0"/>
              </a:rPr>
              <a:t>怎样重复昨天的故事</a:t>
            </a:r>
            <a:endParaRPr lang="en-US" altLang="zh-CN" b="1">
              <a:latin typeface="Arial" pitchFamily="34" charset="0"/>
            </a:endParaRPr>
          </a:p>
          <a:p>
            <a:r>
              <a:rPr lang="zh-CN" altLang="en-US" b="1">
                <a:latin typeface="Arial" pitchFamily="34" charset="0"/>
              </a:rPr>
              <a:t>这一张旧船票</a:t>
            </a:r>
            <a:endParaRPr lang="zh-CN" altLang="en-US" b="1">
              <a:latin typeface="Arial" pitchFamily="34" charset="0"/>
            </a:endParaRPr>
          </a:p>
          <a:p>
            <a:r>
              <a:rPr lang="zh-CN" altLang="en-US" b="1">
                <a:latin typeface="Arial" pitchFamily="34" charset="0"/>
              </a:rPr>
              <a:t>能否登上你的客船</a:t>
            </a:r>
            <a:endParaRPr lang="zh-CN" altLang="en-US" b="1">
              <a:latin typeface="Arial" pitchFamily="34" charset="0"/>
            </a:endParaRPr>
          </a:p>
          <a:p>
            <a:endParaRPr lang="zh-CN" altLang="en-US" b="1">
              <a:latin typeface="Arial" pitchFamily="34" charset="0"/>
            </a:endParaRPr>
          </a:p>
        </p:txBody>
      </p:sp>
      <p:sp>
        <p:nvSpPr>
          <p:cNvPr id="22533" name="TextBox 4"/>
          <p:cNvSpPr txBox="1"/>
          <p:nvPr/>
        </p:nvSpPr>
        <p:spPr>
          <a:xfrm>
            <a:off x="5867400" y="260350"/>
            <a:ext cx="4789488" cy="591026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b="1">
                <a:latin typeface="Arial" pitchFamily="34" charset="0"/>
              </a:rPr>
              <a:t>留连的钟声</a:t>
            </a:r>
            <a:endParaRPr lang="zh-CN" altLang="en-US" b="1">
              <a:latin typeface="Arial" pitchFamily="34" charset="0"/>
            </a:endParaRPr>
          </a:p>
          <a:p>
            <a:r>
              <a:rPr lang="zh-CN" altLang="en-US" b="1">
                <a:latin typeface="Arial" pitchFamily="34" charset="0"/>
              </a:rPr>
              <a:t>还在敲打我的无眠</a:t>
            </a:r>
            <a:endParaRPr lang="zh-CN" altLang="en-US" b="1">
              <a:latin typeface="Arial" pitchFamily="34" charset="0"/>
            </a:endParaRPr>
          </a:p>
          <a:p>
            <a:r>
              <a:rPr lang="zh-CN" altLang="en-US" b="1">
                <a:latin typeface="Arial" pitchFamily="34" charset="0"/>
              </a:rPr>
              <a:t>尘封的日子</a:t>
            </a:r>
            <a:endParaRPr lang="zh-CN" altLang="en-US" b="1">
              <a:latin typeface="Arial" pitchFamily="34" charset="0"/>
            </a:endParaRPr>
          </a:p>
          <a:p>
            <a:r>
              <a:rPr lang="zh-CN" altLang="en-US" b="1">
                <a:latin typeface="Arial" pitchFamily="34" charset="0"/>
              </a:rPr>
              <a:t>始终不会是一片云烟</a:t>
            </a:r>
            <a:endParaRPr lang="zh-CN" altLang="en-US" b="1">
              <a:latin typeface="Arial" pitchFamily="34" charset="0"/>
            </a:endParaRPr>
          </a:p>
          <a:p>
            <a:r>
              <a:rPr lang="zh-CN" altLang="en-US" b="1">
                <a:latin typeface="Arial" pitchFamily="34" charset="0"/>
              </a:rPr>
              <a:t>久违的你</a:t>
            </a:r>
            <a:endParaRPr lang="zh-CN" altLang="en-US" b="1">
              <a:latin typeface="Arial" pitchFamily="34" charset="0"/>
            </a:endParaRPr>
          </a:p>
          <a:p>
            <a:r>
              <a:rPr lang="zh-CN" altLang="en-US" b="1">
                <a:latin typeface="Arial" pitchFamily="34" charset="0"/>
              </a:rPr>
              <a:t>一定保存着那张笑脸</a:t>
            </a:r>
            <a:endParaRPr lang="zh-CN" altLang="en-US" b="1">
              <a:latin typeface="Arial" pitchFamily="34" charset="0"/>
            </a:endParaRPr>
          </a:p>
          <a:p>
            <a:r>
              <a:rPr lang="zh-CN" altLang="en-US" b="1">
                <a:latin typeface="Arial" pitchFamily="34" charset="0"/>
              </a:rPr>
              <a:t>许多年以后能不能</a:t>
            </a:r>
            <a:endParaRPr lang="zh-CN" altLang="en-US" b="1">
              <a:latin typeface="Arial" pitchFamily="34" charset="0"/>
            </a:endParaRPr>
          </a:p>
          <a:p>
            <a:r>
              <a:rPr lang="zh-CN" altLang="en-US" b="1">
                <a:latin typeface="Arial" pitchFamily="34" charset="0"/>
              </a:rPr>
              <a:t>接受彼此的改变</a:t>
            </a:r>
            <a:endParaRPr lang="zh-CN" altLang="en-US" b="1">
              <a:latin typeface="Arial" pitchFamily="34" charset="0"/>
            </a:endParaRPr>
          </a:p>
          <a:p>
            <a:r>
              <a:rPr lang="zh-CN" altLang="en-US" b="1">
                <a:latin typeface="Arial" pitchFamily="34" charset="0"/>
              </a:rPr>
              <a:t>月落乌啼总是千年的风霜</a:t>
            </a:r>
            <a:endParaRPr lang="zh-CN" altLang="en-US" b="1">
              <a:latin typeface="Arial" pitchFamily="34" charset="0"/>
            </a:endParaRPr>
          </a:p>
          <a:p>
            <a:r>
              <a:rPr lang="zh-CN" altLang="en-US" b="1">
                <a:latin typeface="Arial" pitchFamily="34" charset="0"/>
              </a:rPr>
              <a:t>涛声依旧不见当初的夜晚</a:t>
            </a:r>
            <a:endParaRPr lang="zh-CN" altLang="en-US" b="1">
              <a:latin typeface="Arial" pitchFamily="34" charset="0"/>
            </a:endParaRPr>
          </a:p>
          <a:p>
            <a:r>
              <a:rPr lang="zh-CN" altLang="en-US" b="1">
                <a:latin typeface="Arial" pitchFamily="34" charset="0"/>
              </a:rPr>
              <a:t>今天的你我</a:t>
            </a:r>
            <a:endParaRPr lang="zh-CN" altLang="en-US" b="1">
              <a:latin typeface="Arial" pitchFamily="34" charset="0"/>
            </a:endParaRPr>
          </a:p>
          <a:p>
            <a:r>
              <a:rPr lang="zh-CN" altLang="en-US" b="1">
                <a:latin typeface="Arial" pitchFamily="34" charset="0"/>
              </a:rPr>
              <a:t>怎样重复昨天的故事</a:t>
            </a:r>
            <a:endParaRPr lang="zh-CN" altLang="en-US" b="1">
              <a:latin typeface="Arial" pitchFamily="34" charset="0"/>
            </a:endParaRPr>
          </a:p>
          <a:p>
            <a:r>
              <a:rPr lang="zh-CN" altLang="en-US" b="1">
                <a:latin typeface="Arial" pitchFamily="34" charset="0"/>
              </a:rPr>
              <a:t>这一张旧船票</a:t>
            </a:r>
            <a:endParaRPr lang="zh-CN" altLang="en-US" b="1">
              <a:latin typeface="Arial" pitchFamily="34" charset="0"/>
            </a:endParaRPr>
          </a:p>
          <a:p>
            <a:r>
              <a:rPr lang="zh-CN" altLang="en-US" b="1">
                <a:latin typeface="Arial" pitchFamily="34" charset="0"/>
              </a:rPr>
              <a:t>能否登上你的客船</a:t>
            </a:r>
            <a:endParaRPr lang="zh-CN" altLang="en-US" b="1">
              <a:latin typeface="Arial" pitchFamily="34" charset="0"/>
            </a:endParaRPr>
          </a:p>
          <a:p>
            <a:r>
              <a:rPr lang="zh-CN" altLang="en-US" b="1">
                <a:latin typeface="Arial" pitchFamily="34" charset="0"/>
              </a:rPr>
              <a:t>月落乌啼总是千年的风霜</a:t>
            </a:r>
            <a:endParaRPr lang="zh-CN" altLang="en-US" b="1">
              <a:latin typeface="Arial" pitchFamily="34" charset="0"/>
            </a:endParaRPr>
          </a:p>
          <a:p>
            <a:r>
              <a:rPr lang="zh-CN" altLang="en-US" b="1">
                <a:latin typeface="Arial" pitchFamily="34" charset="0"/>
              </a:rPr>
              <a:t>涛声依旧不见当初的夜晚</a:t>
            </a:r>
            <a:endParaRPr lang="zh-CN" altLang="en-US" b="1">
              <a:latin typeface="Arial" pitchFamily="34" charset="0"/>
            </a:endParaRPr>
          </a:p>
          <a:p>
            <a:r>
              <a:rPr lang="zh-CN" altLang="en-US" b="1">
                <a:latin typeface="Arial" pitchFamily="34" charset="0"/>
              </a:rPr>
              <a:t>今天的你我</a:t>
            </a:r>
            <a:endParaRPr lang="zh-CN" altLang="en-US" b="1">
              <a:latin typeface="Arial" pitchFamily="34" charset="0"/>
            </a:endParaRPr>
          </a:p>
          <a:p>
            <a:r>
              <a:rPr lang="zh-CN" altLang="en-US" b="1">
                <a:latin typeface="Arial" pitchFamily="34" charset="0"/>
              </a:rPr>
              <a:t>怎样重复昨天的故事</a:t>
            </a:r>
            <a:endParaRPr lang="zh-CN" altLang="en-US" b="1">
              <a:latin typeface="Arial" pitchFamily="34" charset="0"/>
            </a:endParaRPr>
          </a:p>
          <a:p>
            <a:r>
              <a:rPr lang="zh-CN" altLang="en-US" b="1">
                <a:latin typeface="Arial" pitchFamily="34" charset="0"/>
              </a:rPr>
              <a:t>这一张旧船票</a:t>
            </a:r>
            <a:endParaRPr lang="zh-CN" altLang="en-US" b="1">
              <a:latin typeface="Arial" pitchFamily="34" charset="0"/>
            </a:endParaRPr>
          </a:p>
          <a:p>
            <a:r>
              <a:rPr lang="zh-CN" altLang="en-US" b="1">
                <a:latin typeface="Arial" pitchFamily="34" charset="0"/>
              </a:rPr>
              <a:t>能否登上你的客船</a:t>
            </a:r>
            <a:endParaRPr lang="zh-CN" altLang="en-US" b="1">
              <a:latin typeface="Arial" pitchFamily="34" charset="0"/>
            </a:endParaRPr>
          </a:p>
          <a:p>
            <a:r>
              <a:rPr lang="zh-CN" altLang="en-US" b="1">
                <a:latin typeface="Arial" pitchFamily="34" charset="0"/>
              </a:rPr>
              <a:t>能否登上你的客船</a:t>
            </a:r>
            <a:endParaRPr lang="zh-CN" altLang="en-US" b="1">
              <a:latin typeface="Arial" pitchFamily="34" charset="0"/>
            </a:endParaRPr>
          </a:p>
        </p:txBody>
      </p:sp>
      <p:sp>
        <p:nvSpPr>
          <p:cNvPr id="22534" name="TextBox 5"/>
          <p:cNvSpPr txBox="1"/>
          <p:nvPr/>
        </p:nvSpPr>
        <p:spPr>
          <a:xfrm>
            <a:off x="1087438" y="188913"/>
            <a:ext cx="1108075" cy="6335712"/>
          </a:xfrm>
          <a:prstGeom prst="rect">
            <a:avLst/>
          </a:prstGeom>
          <a:noFill/>
          <a:ln w="9525">
            <a:noFill/>
          </a:ln>
        </p:spPr>
        <p:txBody>
          <a:bodyPr vert="eaVert">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6000" b="1">
                <a:latin typeface="Arial" pitchFamily="34" charset="0"/>
              </a:rPr>
              <a:t>涛声依旧</a:t>
            </a:r>
            <a:endParaRPr lang="zh-CN" altLang="en-US" sz="6000" b="1">
              <a:latin typeface="Arial" pitchFamily="34" charset="0"/>
            </a:endParaRPr>
          </a:p>
        </p:txBody>
      </p:sp>
      <p:sp>
        <p:nvSpPr>
          <p:cNvPr id="7" name="左箭头 6">
            <a:hlinkClick r:id="rId2" action="ppaction://hlinksldjump?num=8"/>
          </p:cNvPr>
          <p:cNvSpPr/>
          <p:nvPr/>
        </p:nvSpPr>
        <p:spPr>
          <a:xfrm>
            <a:off x="684213" y="5661025"/>
            <a:ext cx="863600" cy="863600"/>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
        <p:nvSpPr>
          <p:cNvPr id="8" name="笑脸 7"/>
          <p:cNvSpPr/>
          <p:nvPr/>
        </p:nvSpPr>
        <p:spPr>
          <a:xfrm>
            <a:off x="8172450" y="5589588"/>
            <a:ext cx="503238" cy="431800"/>
          </a:xfrm>
          <a:prstGeom prst="smileyFace">
            <a:avLst>
              <a:gd name="adj" fmla="val 465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rgbClr val="FFFFFF"/>
                </a:solidFill>
                <a:latin typeface="Gill Sans MT"/>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lt1"/>
              </a:solidFill>
              <a:effectLst/>
              <a:uLnTx/>
              <a:uFillTx/>
              <a:latin typeface="+mn-lt"/>
              <a:ea typeface="+mn-ea"/>
              <a:cs typeface="+mn-cs"/>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8" name="Rectangle 3"/>
          <p:cNvSpPr>
            <a:spLocks noGrp="1" noRot="1" noChangeArrowheads="1"/>
          </p:cNvSpPr>
          <p:nvPr>
            <p:ph type="title"/>
          </p:nvPr>
        </p:nvSpPr>
        <p:spPr>
          <a:xfrm>
            <a:off x="179388" y="0"/>
            <a:ext cx="8540750" cy="1143000"/>
          </a:xfrm>
        </p:spPr>
        <p:txBody>
          <a:bodyPr anchor="ctr">
            <a:normAutofit/>
          </a:body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4300" b="1" i="0" u="none" strike="noStrike" kern="1200" cap="none" spc="0" normalizeH="0" baseline="0" noProof="0" smtClean="0">
                <a:ln>
                  <a:noFill/>
                </a:ln>
                <a:solidFill>
                  <a:schemeClr val="tx2">
                    <a:satMod val="130000"/>
                  </a:schemeClr>
                </a:solidFill>
                <a:effectLst>
                  <a:outerShdw blurRad="50000" dist="30000" dir="5400000" algn="tl" rotWithShape="0">
                    <a:srgbClr val="000000">
                      <a:alpha val="30000"/>
                    </a:srgbClr>
                  </a:outerShdw>
                </a:effectLst>
                <a:uLnTx/>
                <a:uFillTx/>
                <a:latin typeface="+mj-lt"/>
                <a:ea typeface="华文隶书" panose="02010800040101010101" pitchFamily="2" charset="-122"/>
                <a:cs typeface="+mj-cs"/>
              </a:rPr>
              <a:t>     小结：</a:t>
            </a:r>
            <a:endParaRPr kumimoji="0" lang="zh-CN" altLang="en-US" sz="4300" b="1" i="0" u="none" strike="noStrike" kern="1200" cap="none" spc="0" normalizeH="0" baseline="0" noProof="0" smtClean="0">
              <a:ln>
                <a:noFill/>
              </a:ln>
              <a:solidFill>
                <a:schemeClr val="tx2">
                  <a:satMod val="130000"/>
                </a:schemeClr>
              </a:solidFill>
              <a:effectLst>
                <a:outerShdw blurRad="50000" dist="30000" dir="5400000" algn="tl" rotWithShape="0">
                  <a:srgbClr val="000000">
                    <a:alpha val="30000"/>
                  </a:srgbClr>
                </a:outerShdw>
              </a:effectLst>
              <a:uLnTx/>
              <a:uFillTx/>
              <a:latin typeface="+mj-lt"/>
              <a:ea typeface="华文隶书" panose="02010800040101010101" pitchFamily="2" charset="-122"/>
              <a:cs typeface="+mj-cs"/>
            </a:endParaRPr>
          </a:p>
        </p:txBody>
      </p:sp>
      <p:sp>
        <p:nvSpPr>
          <p:cNvPr id="23555" name="Rectangle 4"/>
          <p:cNvSpPr>
            <a:spLocks noGrp="1" noRot="1"/>
          </p:cNvSpPr>
          <p:nvPr>
            <p:ph idx="1"/>
          </p:nvPr>
        </p:nvSpPr>
        <p:spPr>
          <a:xfrm>
            <a:off x="1547813" y="333375"/>
            <a:ext cx="7056437" cy="2087563"/>
          </a:xfrm>
        </p:spPr>
        <p:txBody>
          <a:bodyPr vert="horz" wrap="square" lIns="91440" tIns="45720" rIns="91440" bIns="45720" anchor="t" anchorCtr="0"/>
          <a:lstStyle/>
          <a:p>
            <a:pPr eaLnBrk="1" hangingPunct="1">
              <a:buFont typeface="Wingdings" panose="05000000000000000000" pitchFamily="2" charset="2"/>
              <a:buNone/>
            </a:pPr>
            <a:r>
              <a:rPr lang="en-US" altLang="zh-CN" sz="3600" b="1">
                <a:latin typeface="华文中宋" panose="02010600040101010101" pitchFamily="2" charset="-122"/>
              </a:rPr>
              <a:t>  </a:t>
            </a:r>
            <a:endParaRPr lang="en-US" altLang="zh-CN" sz="3600" b="1">
              <a:latin typeface="华文中宋" panose="02010600040101010101" pitchFamily="2" charset="-122"/>
            </a:endParaRPr>
          </a:p>
          <a:p>
            <a:pPr eaLnBrk="1" hangingPunct="1">
              <a:buFont typeface="Wingdings" panose="05000000000000000000" pitchFamily="2" charset="2"/>
              <a:buNone/>
            </a:pPr>
            <a:r>
              <a:rPr lang="en-US" altLang="zh-CN" sz="3600" b="1">
                <a:latin typeface="华文中宋" panose="02010600040101010101" pitchFamily="2" charset="-122"/>
              </a:rPr>
              <a:t>  </a:t>
            </a:r>
            <a:r>
              <a:rPr lang="zh-CN" altLang="en-US" sz="3600" b="1">
                <a:latin typeface="华文中宋" panose="02010600040101010101" pitchFamily="2" charset="-122"/>
              </a:rPr>
              <a:t>不同发展阶段的音乐创作人都不约而同地将中国古典诗词的韵味移植入流行歌曲的创作中。</a:t>
            </a:r>
            <a:endParaRPr lang="zh-CN" altLang="en-US" sz="3600" b="1">
              <a:latin typeface="华文中宋" panose="02010600040101010101" pitchFamily="2" charset="-122"/>
            </a:endParaRPr>
          </a:p>
        </p:txBody>
      </p:sp>
      <p:sp>
        <p:nvSpPr>
          <p:cNvPr id="7" name="灯片编号占位符 5"/>
          <p:cNvSpPr txBox="1">
            <a:spLocks noGrp="1"/>
          </p:cNvSpPr>
          <p:nvPr>
            <p:ph type="sldNum" sz="quarter" idx="12"/>
          </p:nvPr>
        </p:nvSpPr>
        <p:spPr>
          <a:noFill/>
        </p:spPr>
        <p:txBody>
          <a:bodyPr anchor="b"/>
          <a:lstStyle>
            <a:lvl1pPr marL="0" lvl="0" indent="0" algn="l" defTabSz="914400" rtl="0" eaLnBrk="0" fontAlgn="base" latinLnBrk="0" hangingPunct="0">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stStyle>
          <a:p>
            <a:pPr lvl="0" algn="ctr" eaLnBrk="1" hangingPunct="1">
              <a:buNone/>
            </a:pPr>
            <a:fld id="{9A0DB2DC-4C9A-4742-B13C-FB6460FD3503}" type="slidenum">
              <a:rPr lang="zh-CN" altLang="en-US" sz="1200">
                <a:solidFill>
                  <a:srgbClr val="B5A788"/>
                </a:solidFill>
              </a:rPr>
              <a:t>16</a:t>
            </a:fld>
            <a:endParaRPr lang="zh-CN" altLang="en-US" sz="1200">
              <a:solidFill>
                <a:srgbClr val="B5A788"/>
              </a:solidFill>
            </a:endParaRPr>
          </a:p>
        </p:txBody>
      </p:sp>
      <p:pic>
        <p:nvPicPr>
          <p:cNvPr id="23557" name="Picture 2" descr="20"/>
          <p:cNvPicPr>
            <a:picLocks noChangeAspect="1"/>
          </p:cNvPicPr>
          <p:nvPr/>
        </p:nvPicPr>
        <p:blipFill>
          <a:blip r:embed="rId3">
            <a:clrChange>
              <a:clrFrom>
                <a:srgbClr val="FFFFFF"/>
              </a:clrFrom>
              <a:clrTo>
                <a:srgbClr val="FFFFFF">
                  <a:alpha val="0"/>
                </a:srgbClr>
              </a:clrTo>
            </a:clrChange>
          </a:blip>
          <a:stretch>
            <a:fillRect/>
          </a:stretch>
        </p:blipFill>
        <p:spPr>
          <a:xfrm>
            <a:off x="1006475" y="4121150"/>
            <a:ext cx="8137525" cy="2736850"/>
          </a:xfrm>
          <a:prstGeom prst="rect">
            <a:avLst/>
          </a:prstGeom>
          <a:noFill/>
          <a:ln w="9525">
            <a:noFill/>
          </a:ln>
        </p:spPr>
      </p:pic>
      <p:sp>
        <p:nvSpPr>
          <p:cNvPr id="20485" name="Text Box 5"/>
          <p:cNvSpPr txBox="1"/>
          <p:nvPr/>
        </p:nvSpPr>
        <p:spPr>
          <a:xfrm>
            <a:off x="2124075" y="3716338"/>
            <a:ext cx="6696075" cy="134937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85000"/>
              </a:lnSpc>
              <a:spcBef>
                <a:spcPct val="50000"/>
              </a:spcBef>
            </a:pPr>
            <a:r>
              <a:rPr lang="zh-CN" altLang="en-US" sz="4800" b="1">
                <a:latin typeface="Arial" pitchFamily="34" charset="0"/>
                <a:ea typeface="隶书" panose="02010509060101010101" pitchFamily="49" charset="-122"/>
              </a:rPr>
              <a:t>流行歌曲融入古典诗词         可以产生怎样的效果？</a:t>
            </a:r>
            <a:endParaRPr lang="zh-CN" altLang="en-US" sz="4800" b="1">
              <a:latin typeface="Arial" pitchFamily="34" charset="0"/>
              <a:ea typeface="隶书" panose="02010509060101010101" pitchFamily="49" charset="-122"/>
            </a:endParaRPr>
          </a:p>
        </p:txBody>
      </p:sp>
      <p:sp>
        <p:nvSpPr>
          <p:cNvPr id="20486" name="Rectangle 6"/>
          <p:cNvSpPr/>
          <p:nvPr/>
        </p:nvSpPr>
        <p:spPr>
          <a:xfrm>
            <a:off x="323850" y="2882900"/>
            <a:ext cx="2016125" cy="104616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4400" b="1">
                <a:solidFill>
                  <a:schemeClr val="tx2"/>
                </a:solidFill>
                <a:latin typeface="Arial" pitchFamily="34" charset="0"/>
                <a:ea typeface="华文隶书" panose="02010800040101010101" pitchFamily="2" charset="-122"/>
              </a:rPr>
              <a:t>    思考</a:t>
            </a:r>
            <a:r>
              <a:rPr lang="en-US" altLang="zh-CN" sz="4400" b="1">
                <a:solidFill>
                  <a:schemeClr val="tx2"/>
                </a:solidFill>
                <a:latin typeface="Arial" pitchFamily="34" charset="0"/>
                <a:ea typeface="华文隶书" panose="02010800040101010101" pitchFamily="2" charset="-122"/>
              </a:rPr>
              <a:t>:</a:t>
            </a:r>
            <a:endParaRPr lang="en-US" altLang="zh-CN" sz="4400" b="1">
              <a:solidFill>
                <a:schemeClr val="tx2"/>
              </a:solidFill>
              <a:latin typeface="Arial" pitchFamily="34" charset="0"/>
              <a:ea typeface="华文隶书" panose="02010800040101010101" pitchFamily="2" charset="-122"/>
            </a:endParaRPr>
          </a:p>
          <a:p>
            <a:r>
              <a:rPr lang="zh-CN" altLang="en-US" b="1">
                <a:solidFill>
                  <a:schemeClr val="tx2"/>
                </a:solidFill>
                <a:latin typeface="Arial" pitchFamily="34" charset="0"/>
              </a:rPr>
              <a:t>：</a:t>
            </a:r>
            <a:endParaRPr lang="zh-CN" altLang="en-US" b="1">
              <a:solidFill>
                <a:schemeClr val="tx2"/>
              </a:solidFill>
              <a:latin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0486"/>
                                        </p:tgtEl>
                                        <p:attrNameLst>
                                          <p:attrName>style.visibility</p:attrName>
                                        </p:attrNameLst>
                                      </p:cBhvr>
                                      <p:to>
                                        <p:strVal val="visible"/>
                                      </p:to>
                                    </p:set>
                                    <p:animEffect transition="in" filter="blinds(horizontal)">
                                      <p:cBhvr>
                                        <p:cTn id="7" dur="500"/>
                                        <p:tgtEl>
                                          <p:spTgt spid="20486"/>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20485"/>
                                        </p:tgtEl>
                                        <p:attrNameLst>
                                          <p:attrName>style.visibility</p:attrName>
                                        </p:attrNameLst>
                                      </p:cBhvr>
                                      <p:to>
                                        <p:strVal val="visible"/>
                                      </p:to>
                                    </p:set>
                                    <p:animEffect transition="in" filter="blinds(horizontal)">
                                      <p:cBhvr>
                                        <p:cTn id="11" dur="500"/>
                                        <p:tgtEl>
                                          <p:spTgt spid="204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5" grpId="0"/>
      <p:bldP spid="20486"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Rectangle 2"/>
          <p:cNvSpPr>
            <a:spLocks noGrp="1" noRot="1"/>
          </p:cNvSpPr>
          <p:nvPr>
            <p:ph idx="1"/>
          </p:nvPr>
        </p:nvSpPr>
        <p:spPr>
          <a:xfrm>
            <a:off x="468313" y="188913"/>
            <a:ext cx="8353425" cy="6048375"/>
          </a:xfrm>
        </p:spPr>
        <p:txBody>
          <a:bodyPr vert="horz" wrap="square" lIns="91440" tIns="45720" rIns="91440" bIns="45720" anchor="t" anchorCtr="0"/>
          <a:lstStyle/>
          <a:p>
            <a:pPr eaLnBrk="1" hangingPunct="1">
              <a:lnSpc>
                <a:spcPct val="80000"/>
              </a:lnSpc>
              <a:buNone/>
            </a:pPr>
            <a:r>
              <a:rPr lang="zh-CN" altLang="en-US" sz="4400">
                <a:solidFill>
                  <a:schemeClr val="tx2"/>
                </a:solidFill>
                <a:ea typeface="隶书" panose="02010509060101010101" pitchFamily="49" charset="-122"/>
              </a:rPr>
              <a:t>   流行歌曲融入古典诗词的效果：</a:t>
            </a:r>
            <a:endParaRPr lang="zh-CN" altLang="en-US" sz="4400">
              <a:solidFill>
                <a:schemeClr val="tx2"/>
              </a:solidFill>
              <a:ea typeface="隶书" panose="02010509060101010101" pitchFamily="49" charset="-122"/>
            </a:endParaRPr>
          </a:p>
          <a:p>
            <a:pPr eaLnBrk="1" hangingPunct="1">
              <a:lnSpc>
                <a:spcPct val="90000"/>
              </a:lnSpc>
            </a:pPr>
            <a:endParaRPr lang="en-US" altLang="zh-CN" sz="3600" b="1">
              <a:ea typeface="隶书" panose="02010509060101010101" pitchFamily="49" charset="-122"/>
            </a:endParaRPr>
          </a:p>
          <a:p>
            <a:pPr eaLnBrk="1" hangingPunct="1">
              <a:lnSpc>
                <a:spcPct val="90000"/>
              </a:lnSpc>
              <a:buNone/>
            </a:pPr>
            <a:r>
              <a:rPr lang="en-US" altLang="zh-CN" sz="3600" b="1">
                <a:latin typeface="华文细黑" panose="02010600040101010101" pitchFamily="2" charset="-122"/>
                <a:ea typeface="华文细黑" panose="02010600040101010101" pitchFamily="2" charset="-122"/>
              </a:rPr>
              <a:t>  1</a:t>
            </a:r>
            <a:r>
              <a:rPr lang="zh-CN" altLang="en-US" sz="3600" b="1">
                <a:latin typeface="华文细黑" panose="02010600040101010101" pitchFamily="2" charset="-122"/>
                <a:ea typeface="华文细黑" panose="02010600040101010101" pitchFamily="2" charset="-122"/>
              </a:rPr>
              <a:t>、内容更加厚重、丰富。</a:t>
            </a:r>
            <a:endParaRPr lang="zh-CN" altLang="en-US" sz="3600" b="1">
              <a:latin typeface="华文细黑" panose="02010600040101010101" pitchFamily="2" charset="-122"/>
              <a:ea typeface="华文细黑" panose="02010600040101010101" pitchFamily="2" charset="-122"/>
            </a:endParaRPr>
          </a:p>
          <a:p>
            <a:pPr eaLnBrk="1" hangingPunct="1">
              <a:lnSpc>
                <a:spcPct val="90000"/>
              </a:lnSpc>
              <a:buNone/>
            </a:pPr>
            <a:r>
              <a:rPr lang="en-US" altLang="zh-CN" sz="3600" b="1">
                <a:latin typeface="华文细黑" panose="02010600040101010101" pitchFamily="2" charset="-122"/>
                <a:ea typeface="华文细黑" panose="02010600040101010101" pitchFamily="2" charset="-122"/>
              </a:rPr>
              <a:t>  2</a:t>
            </a:r>
            <a:r>
              <a:rPr lang="zh-CN" altLang="en-US" sz="3600" b="1">
                <a:latin typeface="华文细黑" panose="02010600040101010101" pitchFamily="2" charset="-122"/>
                <a:ea typeface="华文细黑" panose="02010600040101010101" pitchFamily="2" charset="-122"/>
              </a:rPr>
              <a:t>、形式变得委婉、多样。</a:t>
            </a:r>
            <a:r>
              <a:rPr lang="en-US" altLang="zh-CN" sz="3600" b="1">
                <a:latin typeface="华文细黑" panose="02010600040101010101" pitchFamily="2" charset="-122"/>
                <a:ea typeface="华文细黑" panose="02010600040101010101" pitchFamily="2" charset="-122"/>
              </a:rPr>
              <a:t> </a:t>
            </a:r>
            <a:endParaRPr lang="en-US" altLang="zh-CN" sz="3600" b="1">
              <a:latin typeface="华文细黑" panose="02010600040101010101" pitchFamily="2" charset="-122"/>
              <a:ea typeface="华文细黑" panose="02010600040101010101" pitchFamily="2" charset="-122"/>
            </a:endParaRPr>
          </a:p>
          <a:p>
            <a:pPr eaLnBrk="1" hangingPunct="1">
              <a:lnSpc>
                <a:spcPct val="90000"/>
              </a:lnSpc>
              <a:buNone/>
            </a:pPr>
            <a:r>
              <a:rPr lang="en-US" altLang="zh-CN" sz="3600" b="1">
                <a:latin typeface="华文细黑" panose="02010600040101010101" pitchFamily="2" charset="-122"/>
                <a:ea typeface="华文细黑" panose="02010600040101010101" pitchFamily="2" charset="-122"/>
              </a:rPr>
              <a:t>  3</a:t>
            </a:r>
            <a:r>
              <a:rPr lang="zh-CN" altLang="en-US" sz="3600" b="1">
                <a:latin typeface="华文细黑" panose="02010600040101010101" pitchFamily="2" charset="-122"/>
                <a:ea typeface="华文细黑" panose="02010600040101010101" pitchFamily="2" charset="-122"/>
              </a:rPr>
              <a:t>、意境更加隽永、雅致。</a:t>
            </a:r>
            <a:endParaRPr lang="zh-CN" altLang="en-US" sz="3600" b="1">
              <a:latin typeface="华文细黑" panose="02010600040101010101" pitchFamily="2" charset="-122"/>
              <a:ea typeface="华文细黑" panose="02010600040101010101" pitchFamily="2" charset="-122"/>
            </a:endParaRPr>
          </a:p>
          <a:p>
            <a:pPr eaLnBrk="1" hangingPunct="1">
              <a:lnSpc>
                <a:spcPct val="90000"/>
              </a:lnSpc>
            </a:pPr>
            <a:endParaRPr lang="zh-CN" altLang="en-US" sz="3600" b="1">
              <a:latin typeface="华文细黑" panose="02010600040101010101" pitchFamily="2" charset="-122"/>
              <a:ea typeface="华文细黑" panose="02010600040101010101" pitchFamily="2" charset="-122"/>
            </a:endParaRPr>
          </a:p>
          <a:p>
            <a:pPr eaLnBrk="1" hangingPunct="1">
              <a:lnSpc>
                <a:spcPct val="90000"/>
              </a:lnSpc>
            </a:pPr>
            <a:endParaRPr lang="zh-CN" altLang="en-US" sz="3600" b="1">
              <a:latin typeface="华文细黑" panose="02010600040101010101" pitchFamily="2" charset="-122"/>
              <a:ea typeface="华文细黑" panose="02010600040101010101" pitchFamily="2" charset="-122"/>
            </a:endParaRPr>
          </a:p>
        </p:txBody>
      </p:sp>
      <p:sp>
        <p:nvSpPr>
          <p:cNvPr id="5" name="灯片编号占位符 5"/>
          <p:cNvSpPr txBox="1">
            <a:spLocks noGrp="1"/>
          </p:cNvSpPr>
          <p:nvPr>
            <p:ph type="sldNum" sz="quarter" idx="12"/>
          </p:nvPr>
        </p:nvSpPr>
        <p:spPr>
          <a:noFill/>
        </p:spPr>
        <p:txBody>
          <a:bodyPr anchor="b"/>
          <a:lstStyle>
            <a:lvl1pPr marL="0" lvl="0" indent="0" algn="l" defTabSz="914400" rtl="0" eaLnBrk="0" fontAlgn="base" latinLnBrk="0" hangingPunct="0">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stStyle>
          <a:p>
            <a:pPr lvl="0" algn="ctr" eaLnBrk="1" hangingPunct="1">
              <a:buNone/>
            </a:pPr>
            <a:fld id="{9A0DB2DC-4C9A-4742-B13C-FB6460FD3503}" type="slidenum">
              <a:rPr lang="zh-CN" altLang="en-US" sz="1200">
                <a:solidFill>
                  <a:srgbClr val="B5A788"/>
                </a:solidFill>
              </a:rPr>
              <a:t>17</a:t>
            </a:fld>
            <a:endParaRPr lang="zh-CN" altLang="en-US" sz="1200">
              <a:solidFill>
                <a:srgbClr val="B5A788"/>
              </a:solidFill>
            </a:endParaRPr>
          </a:p>
        </p:txBody>
      </p:sp>
      <p:pic>
        <p:nvPicPr>
          <p:cNvPr id="24580" name="Picture 3" descr="2"/>
          <p:cNvPicPr>
            <a:picLocks noChangeAspect="1"/>
          </p:cNvPicPr>
          <p:nvPr/>
        </p:nvPicPr>
        <p:blipFill>
          <a:blip r:embed="rId3">
            <a:clrChange>
              <a:clrFrom>
                <a:srgbClr val="FFFFFF"/>
              </a:clrFrom>
              <a:clrTo>
                <a:srgbClr val="FFFFFF">
                  <a:alpha val="0"/>
                </a:srgbClr>
              </a:clrTo>
            </a:clrChange>
          </a:blip>
          <a:srcRect t="1419" r="52409"/>
          <a:stretch>
            <a:fillRect/>
          </a:stretch>
        </p:blipFill>
        <p:spPr>
          <a:xfrm>
            <a:off x="7308850" y="3257550"/>
            <a:ext cx="1822450" cy="3600450"/>
          </a:xfrm>
          <a:prstGeom prst="rect">
            <a:avLst/>
          </a:prstGeom>
          <a:noFill/>
          <a:ln w="9525">
            <a:noFill/>
          </a:ln>
        </p:spPr>
      </p:pic>
      <p:sp>
        <p:nvSpPr>
          <p:cNvPr id="22532" name="Text Box 4"/>
          <p:cNvSpPr txBox="1">
            <a:spLocks noChangeArrowheads="1"/>
          </p:cNvSpPr>
          <p:nvPr/>
        </p:nvSpPr>
        <p:spPr bwMode="auto">
          <a:xfrm>
            <a:off x="1187450" y="4221163"/>
            <a:ext cx="6121400" cy="1554163"/>
          </a:xfrm>
          <a:prstGeom prst="rect">
            <a:avLst/>
          </a:prstGeom>
          <a:noFill/>
          <a:ln w="9525">
            <a:noFill/>
            <a:miter lim="800000"/>
          </a:ln>
          <a:effec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R="0" defTabSz="914400">
              <a:spcBef>
                <a:spcPct val="50000"/>
              </a:spcBef>
              <a:buClrTx/>
              <a:buSzTx/>
              <a:buFontTx/>
              <a:buNone/>
              <a:defRPr/>
            </a:pPr>
            <a:r>
              <a:rPr kumimoji="0" lang="zh-CN" altLang="en-US" sz="3200" b="1" kern="1200" cap="none" spc="0" normalizeH="0" baseline="0" noProof="0">
                <a:solidFill>
                  <a:srgbClr val="301BC9"/>
                </a:solidFill>
                <a:effectLst>
                  <a:outerShdw blurRad="38100" dist="38100" dir="2700000" algn="tl">
                    <a:srgbClr val="C0C0C0"/>
                  </a:outerShdw>
                </a:effectLst>
                <a:latin typeface="Arial" pitchFamily="34" charset="0"/>
                <a:ea typeface="黑体" panose="02010609060101010101" pitchFamily="49" charset="-122"/>
                <a:cs typeface="+mn-cs"/>
              </a:rPr>
              <a:t>流行歌曲多表现一种通俗文化，而古典诗词的介入，恰好将其雅的一面也推到了众人面前。</a:t>
            </a:r>
            <a:endParaRPr kumimoji="0" lang="zh-CN" altLang="en-US" sz="3200" b="1" kern="1200" cap="none" spc="0" normalizeH="0" baseline="0" noProof="0">
              <a:solidFill>
                <a:srgbClr val="301BC9"/>
              </a:solidFill>
              <a:effectLst>
                <a:outerShdw blurRad="38100" dist="38100" dir="2700000" algn="tl">
                  <a:srgbClr val="C0C0C0"/>
                </a:outerShdw>
              </a:effectLst>
              <a:latin typeface="Arial" pitchFamily="34" charset="0"/>
              <a:ea typeface="黑体" panose="02010609060101010101" pitchFamily="49"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1" dur="500" fill="hold" grpId="0" nodeType="clickEffect">
                                  <p:stCondLst>
                                    <p:cond delay="0"/>
                                  </p:stCondLst>
                                  <p:childTnLst>
                                    <p:set>
                                      <p:cBhvr>
                                        <p:cTn id="6" dur="1" fill="hold">
                                          <p:stCondLst>
                                            <p:cond delay="0"/>
                                          </p:stCondLst>
                                        </p:cTn>
                                        <p:tgtEl>
                                          <p:spTgt spid="22530">
                                            <p:txEl>
                                              <p:pRg st="0" end="0"/>
                                            </p:txEl>
                                          </p:spTgt>
                                        </p:tgtEl>
                                        <p:attrNameLst>
                                          <p:attrName>style.visibility</p:attrName>
                                        </p:attrNameLst>
                                      </p:cBhvr>
                                      <p:to>
                                        <p:strVal val="visible"/>
                                      </p:to>
                                    </p:set>
                                    <p:animEffect transition="in" filter="wipe(up)">
                                      <p:cBhvr>
                                        <p:cTn id="7" dur="500"/>
                                        <p:tgtEl>
                                          <p:spTgt spid="22530">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1" dur="500" fill="hold" grpId="0" nodeType="clickEffect">
                                  <p:stCondLst>
                                    <p:cond delay="0"/>
                                  </p:stCondLst>
                                  <p:childTnLst>
                                    <p:set>
                                      <p:cBhvr>
                                        <p:cTn id="11" dur="1" fill="hold">
                                          <p:stCondLst>
                                            <p:cond delay="0"/>
                                          </p:stCondLst>
                                        </p:cTn>
                                        <p:tgtEl>
                                          <p:spTgt spid="22530">
                                            <p:txEl>
                                              <p:pRg st="2" end="2"/>
                                            </p:txEl>
                                          </p:spTgt>
                                        </p:tgtEl>
                                        <p:attrNameLst>
                                          <p:attrName>style.visibility</p:attrName>
                                        </p:attrNameLst>
                                      </p:cBhvr>
                                      <p:to>
                                        <p:strVal val="visible"/>
                                      </p:to>
                                    </p:set>
                                    <p:animEffect transition="in" filter="wipe(up)">
                                      <p:cBhvr>
                                        <p:cTn id="12" dur="500"/>
                                        <p:tgtEl>
                                          <p:spTgt spid="22530">
                                            <p:txEl>
                                              <p:pRg st="2" end="2"/>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1" dur="500" fill="hold" grpId="0" nodeType="clickEffect">
                                  <p:stCondLst>
                                    <p:cond delay="0"/>
                                  </p:stCondLst>
                                  <p:childTnLst>
                                    <p:set>
                                      <p:cBhvr>
                                        <p:cTn id="16" dur="1" fill="hold">
                                          <p:stCondLst>
                                            <p:cond delay="0"/>
                                          </p:stCondLst>
                                        </p:cTn>
                                        <p:tgtEl>
                                          <p:spTgt spid="22530">
                                            <p:txEl>
                                              <p:pRg st="3" end="3"/>
                                            </p:txEl>
                                          </p:spTgt>
                                        </p:tgtEl>
                                        <p:attrNameLst>
                                          <p:attrName>style.visibility</p:attrName>
                                        </p:attrNameLst>
                                      </p:cBhvr>
                                      <p:to>
                                        <p:strVal val="visible"/>
                                      </p:to>
                                    </p:set>
                                    <p:animEffect transition="in" filter="wipe(up)">
                                      <p:cBhvr>
                                        <p:cTn id="17" dur="500"/>
                                        <p:tgtEl>
                                          <p:spTgt spid="22530">
                                            <p:txEl>
                                              <p:pRg st="3" end="3"/>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1" dur="500" fill="hold" grpId="0" nodeType="clickEffect">
                                  <p:stCondLst>
                                    <p:cond delay="0"/>
                                  </p:stCondLst>
                                  <p:childTnLst>
                                    <p:set>
                                      <p:cBhvr>
                                        <p:cTn id="21" dur="1" fill="hold">
                                          <p:stCondLst>
                                            <p:cond delay="0"/>
                                          </p:stCondLst>
                                        </p:cTn>
                                        <p:tgtEl>
                                          <p:spTgt spid="22530">
                                            <p:txEl>
                                              <p:pRg st="4" end="4"/>
                                            </p:txEl>
                                          </p:spTgt>
                                        </p:tgtEl>
                                        <p:attrNameLst>
                                          <p:attrName>style.visibility</p:attrName>
                                        </p:attrNameLst>
                                      </p:cBhvr>
                                      <p:to>
                                        <p:strVal val="visible"/>
                                      </p:to>
                                    </p:set>
                                    <p:animEffect transition="in" filter="wipe(up)">
                                      <p:cBhvr>
                                        <p:cTn id="22" dur="500"/>
                                        <p:tgtEl>
                                          <p:spTgt spid="22530">
                                            <p:txEl>
                                              <p:pRg st="4" end="4"/>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22532"/>
                                        </p:tgtEl>
                                        <p:attrNameLst>
                                          <p:attrName>style.visibility</p:attrName>
                                        </p:attrNameLst>
                                      </p:cBhvr>
                                      <p:to>
                                        <p:strVal val="visible"/>
                                      </p:to>
                                    </p:set>
                                    <p:animEffect transition="in" filter="blinds(horizontal)">
                                      <p:cBhvr>
                                        <p:cTn id="27" dur="500"/>
                                        <p:tgtEl>
                                          <p:spTgt spid="225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0" grpId="0" uiExpand="1" build="p"/>
      <p:bldP spid="22532"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灯片编号占位符 5"/>
          <p:cNvSpPr txBox="1">
            <a:spLocks noGrp="1"/>
          </p:cNvSpPr>
          <p:nvPr>
            <p:ph type="sldNum" sz="quarter" idx="12"/>
          </p:nvPr>
        </p:nvSpPr>
        <p:spPr>
          <a:noFill/>
        </p:spPr>
        <p:txBody>
          <a:bodyPr anchor="b"/>
          <a:lstStyle>
            <a:lvl1pPr marL="0" lvl="0" indent="0" algn="l" defTabSz="914400" rtl="0" eaLnBrk="0" fontAlgn="base" latinLnBrk="0" hangingPunct="0">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stStyle>
          <a:p>
            <a:pPr lvl="0" algn="ctr" eaLnBrk="1" hangingPunct="1">
              <a:buNone/>
            </a:pPr>
            <a:fld id="{9A0DB2DC-4C9A-4742-B13C-FB6460FD3503}" type="slidenum">
              <a:rPr lang="zh-CN" altLang="en-US" sz="1200">
                <a:solidFill>
                  <a:srgbClr val="B5A788"/>
                </a:solidFill>
              </a:rPr>
              <a:t>18</a:t>
            </a:fld>
            <a:endParaRPr lang="zh-CN" altLang="en-US" sz="1200">
              <a:solidFill>
                <a:srgbClr val="B5A788"/>
              </a:solidFill>
            </a:endParaRPr>
          </a:p>
        </p:txBody>
      </p:sp>
      <p:sp>
        <p:nvSpPr>
          <p:cNvPr id="24578" name="Text Box 2"/>
          <p:cNvSpPr txBox="1">
            <a:spLocks noChangeArrowheads="1"/>
          </p:cNvSpPr>
          <p:nvPr/>
        </p:nvSpPr>
        <p:spPr bwMode="auto">
          <a:xfrm>
            <a:off x="1619250" y="2781300"/>
            <a:ext cx="7056438" cy="2287588"/>
          </a:xfrm>
          <a:prstGeom prst="rect">
            <a:avLst/>
          </a:prstGeom>
          <a:noFill/>
          <a:ln w="9525">
            <a:noFill/>
            <a:miter lim="800000"/>
          </a:ln>
          <a:effec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R="0" defTabSz="914400">
              <a:buClrTx/>
              <a:buSzTx/>
              <a:buFontTx/>
              <a:buNone/>
              <a:defRPr/>
            </a:pPr>
            <a:r>
              <a:rPr kumimoji="0" lang="zh-CN" altLang="en-US" sz="4800" b="1" kern="1200" cap="none" spc="0" normalizeH="0" baseline="0" noProof="0">
                <a:solidFill>
                  <a:srgbClr val="301BC9"/>
                </a:solidFill>
                <a:effectLst>
                  <a:outerShdw blurRad="38100" dist="38100" dir="2700000" algn="tl">
                    <a:srgbClr val="C0C0C0"/>
                  </a:outerShdw>
                </a:effectLst>
                <a:latin typeface="Arial" pitchFamily="34" charset="0"/>
                <a:ea typeface="楷体_GB2312" pitchFamily="1" charset="-122"/>
                <a:cs typeface="+mn-cs"/>
              </a:rPr>
              <a:t>为什么流行歌曲融入古典诗词可以产生如此独特的魅力？</a:t>
            </a:r>
            <a:endParaRPr kumimoji="0" lang="zh-CN" altLang="en-US" sz="4800" b="1" kern="1200" cap="none" spc="0" normalizeH="0" baseline="0" noProof="0">
              <a:solidFill>
                <a:srgbClr val="301BC9"/>
              </a:solidFill>
              <a:effectLst>
                <a:outerShdw blurRad="38100" dist="38100" dir="2700000" algn="tl">
                  <a:srgbClr val="C0C0C0"/>
                </a:outerShdw>
              </a:effectLst>
              <a:latin typeface="Arial" pitchFamily="34" charset="0"/>
              <a:ea typeface="楷体_GB2312" pitchFamily="1" charset="-122"/>
              <a:cs typeface="+mn-cs"/>
            </a:endParaRPr>
          </a:p>
        </p:txBody>
      </p:sp>
      <p:sp>
        <p:nvSpPr>
          <p:cNvPr id="25604" name="WordArt 3"/>
          <p:cNvSpPr/>
          <p:nvPr/>
        </p:nvSpPr>
        <p:spPr>
          <a:xfrm>
            <a:off x="4427538" y="981075"/>
            <a:ext cx="3743325" cy="863600"/>
          </a:xfrm>
          <a:prstGeom prst="rect">
            <a:avLst/>
          </a:prstGeom>
        </p:spPr>
        <p:txBody>
          <a:bodyPr wrap="none" fromWordArt="1">
            <a:prstTxWarp prst="textPlain">
              <a:avLst>
                <a:gd name="adj" fmla="val 50000"/>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4400">
                <a:gradFill rotWithShape="1">
                  <a:gsLst>
                    <a:gs pos="0">
                      <a:srgbClr val="FF00FF"/>
                    </a:gs>
                    <a:gs pos="100000">
                      <a:srgbClr val="FF8200"/>
                    </a:gs>
                  </a:gsLst>
                  <a:lin ang="5400000" scaled="1"/>
                </a:gradFill>
                <a:effectLst>
                  <a:outerShdw dist="45791" dir="2021404" algn="ctr" rotWithShape="0">
                    <a:srgbClr val="B2B2B2">
                      <a:alpha val="79999"/>
                    </a:srgbClr>
                  </a:outerShdw>
                </a:effectLst>
                <a:latin typeface="宋体" panose="02010600030101010101" pitchFamily="2" charset="-122"/>
                <a:ea typeface="宋体" panose="02010600030101010101" pitchFamily="2" charset="-122"/>
              </a:rPr>
              <a:t>探究思考：</a:t>
            </a:r>
            <a:endParaRPr lang="zh-CN" altLang="en-US" sz="4400">
              <a:gradFill rotWithShape="1">
                <a:gsLst>
                  <a:gs pos="0">
                    <a:srgbClr val="FF00FF"/>
                  </a:gs>
                  <a:gs pos="100000">
                    <a:srgbClr val="FF8200"/>
                  </a:gs>
                </a:gsLst>
                <a:lin ang="5400000" scaled="1"/>
              </a:gradFill>
              <a:effectLst>
                <a:outerShdw dist="45791" dir="2021404" algn="ctr" rotWithShape="0">
                  <a:srgbClr val="B2B2B2">
                    <a:alpha val="79999"/>
                  </a:srgbClr>
                </a:outerShdw>
              </a:effectLst>
              <a:latin typeface="宋体" panose="02010600030101010101" pitchFamily="2" charset="-122"/>
              <a:ea typeface="宋体" panose="02010600030101010101" pitchFamily="2" charset="-122"/>
            </a:endParaRPr>
          </a:p>
        </p:txBody>
      </p:sp>
      <p:pic>
        <p:nvPicPr>
          <p:cNvPr id="25605" name="Picture 4" descr="20"/>
          <p:cNvPicPr>
            <a:picLocks noChangeAspect="1"/>
          </p:cNvPicPr>
          <p:nvPr/>
        </p:nvPicPr>
        <p:blipFill>
          <a:blip r:embed="rId2"/>
          <a:srcRect l="23212" t="24478"/>
          <a:stretch>
            <a:fillRect/>
          </a:stretch>
        </p:blipFill>
        <p:spPr>
          <a:xfrm>
            <a:off x="0" y="44450"/>
            <a:ext cx="4464050" cy="2762250"/>
          </a:xfrm>
          <a:prstGeom prst="rect">
            <a:avLst/>
          </a:prstGeom>
          <a:noFill/>
          <a:ln w="9525">
            <a:noFill/>
          </a:ln>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灯片编号占位符 5"/>
          <p:cNvSpPr txBox="1">
            <a:spLocks noGrp="1"/>
          </p:cNvSpPr>
          <p:nvPr>
            <p:ph type="sldNum" sz="quarter" idx="12"/>
          </p:nvPr>
        </p:nvSpPr>
        <p:spPr>
          <a:noFill/>
        </p:spPr>
        <p:txBody>
          <a:bodyPr anchor="b"/>
          <a:lstStyle>
            <a:lvl1pPr marL="0" lvl="0" indent="0" algn="l" defTabSz="914400" rtl="0" eaLnBrk="0" fontAlgn="base" latinLnBrk="0" hangingPunct="0">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stStyle>
          <a:p>
            <a:pPr lvl="0" algn="ctr" eaLnBrk="1" hangingPunct="1">
              <a:buNone/>
            </a:pPr>
            <a:fld id="{9A0DB2DC-4C9A-4742-B13C-FB6460FD3503}" type="slidenum">
              <a:rPr lang="zh-CN" altLang="en-US" sz="1200">
                <a:solidFill>
                  <a:srgbClr val="B5A788"/>
                </a:solidFill>
              </a:rPr>
              <a:t>19</a:t>
            </a:fld>
            <a:endParaRPr lang="zh-CN" altLang="en-US" sz="1200">
              <a:solidFill>
                <a:srgbClr val="B5A788"/>
              </a:solidFill>
            </a:endParaRPr>
          </a:p>
        </p:txBody>
      </p:sp>
      <p:pic>
        <p:nvPicPr>
          <p:cNvPr id="26627" name="Picture 2" descr="20050921231644395"/>
          <p:cNvPicPr>
            <a:picLocks noChangeAspect="1"/>
          </p:cNvPicPr>
          <p:nvPr/>
        </p:nvPicPr>
        <p:blipFill>
          <a:blip r:embed="rId3">
            <a:clrChange>
              <a:clrFrom>
                <a:srgbClr val="E8F2F4"/>
              </a:clrFrom>
              <a:clrTo>
                <a:srgbClr val="E8F2F4">
                  <a:alpha val="0"/>
                </a:srgbClr>
              </a:clrTo>
            </a:clrChange>
          </a:blip>
          <a:srcRect r="-1012" b="49403"/>
          <a:stretch>
            <a:fillRect/>
          </a:stretch>
        </p:blipFill>
        <p:spPr>
          <a:xfrm>
            <a:off x="0" y="5229225"/>
            <a:ext cx="9144000" cy="1512888"/>
          </a:xfrm>
          <a:prstGeom prst="rect">
            <a:avLst/>
          </a:prstGeom>
          <a:noFill/>
          <a:ln w="9525">
            <a:noFill/>
          </a:ln>
        </p:spPr>
      </p:pic>
      <p:sp>
        <p:nvSpPr>
          <p:cNvPr id="25603" name="Text Box 3"/>
          <p:cNvSpPr txBox="1">
            <a:spLocks noChangeArrowheads="1"/>
          </p:cNvSpPr>
          <p:nvPr/>
        </p:nvSpPr>
        <p:spPr bwMode="auto">
          <a:xfrm>
            <a:off x="1187450" y="404813"/>
            <a:ext cx="7705725" cy="2014538"/>
          </a:xfrm>
          <a:prstGeom prst="rect">
            <a:avLst/>
          </a:prstGeom>
          <a:noFill/>
          <a:ln w="9525">
            <a:noFill/>
            <a:miter lim="800000"/>
          </a:ln>
          <a:effectLst/>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R="0" defTabSz="914400">
              <a:spcBef>
                <a:spcPct val="50000"/>
              </a:spcBef>
              <a:buClrTx/>
              <a:buSzTx/>
              <a:buFontTx/>
              <a:buNone/>
              <a:defRPr/>
            </a:pPr>
            <a:r>
              <a:rPr kumimoji="0" lang="zh-CN" altLang="en-US" sz="3600" b="1" kern="1200" cap="none" spc="0" normalizeH="0" baseline="0" noProof="0">
                <a:latin typeface="Arial" pitchFamily="34" charset="0"/>
                <a:ea typeface="华文楷体" panose="02010600040101010101" pitchFamily="2" charset="-122"/>
                <a:cs typeface="+mn-cs"/>
              </a:rPr>
              <a:t>       古典诗词有着</a:t>
            </a:r>
            <a:endParaRPr kumimoji="0" lang="zh-CN" altLang="en-US" sz="3600" b="1" kern="1200" cap="none" spc="0" normalizeH="0" baseline="0" noProof="0">
              <a:latin typeface="Arial" pitchFamily="34" charset="0"/>
              <a:ea typeface="华文楷体" panose="02010600040101010101" pitchFamily="2" charset="-122"/>
              <a:cs typeface="+mn-cs"/>
            </a:endParaRPr>
          </a:p>
          <a:p>
            <a:pPr marR="0" defTabSz="914400">
              <a:spcBef>
                <a:spcPct val="50000"/>
              </a:spcBef>
              <a:buClrTx/>
              <a:buSzTx/>
              <a:buFontTx/>
              <a:buNone/>
              <a:defRPr/>
            </a:pPr>
            <a:r>
              <a:rPr kumimoji="0" lang="zh-CN" altLang="en-US" sz="3600" b="1" kern="1200" cap="none" spc="0" normalizeH="0" baseline="0" noProof="0">
                <a:solidFill>
                  <a:schemeClr val="tx2"/>
                </a:solidFill>
                <a:effectLst>
                  <a:outerShdw blurRad="38100" dist="38100" dir="2700000" algn="tl">
                    <a:srgbClr val="C0C0C0"/>
                  </a:outerShdw>
                </a:effectLst>
                <a:latin typeface="Arial" pitchFamily="34" charset="0"/>
                <a:ea typeface="华文细黑" panose="02010600040101010101" pitchFamily="2" charset="-122"/>
                <a:cs typeface="+mn-cs"/>
              </a:rPr>
              <a:t>深厚的历史积淀、丰富的描写内容、独特的情感寄托、优美的韵律节奏。</a:t>
            </a:r>
            <a:endParaRPr kumimoji="0" lang="zh-CN" altLang="en-US" sz="3600" b="1" kern="1200" cap="none" spc="0" normalizeH="0" baseline="0" noProof="0">
              <a:solidFill>
                <a:schemeClr val="tx2"/>
              </a:solidFill>
              <a:effectLst>
                <a:outerShdw blurRad="38100" dist="38100" dir="2700000" algn="tl">
                  <a:srgbClr val="C0C0C0"/>
                </a:outerShdw>
              </a:effectLst>
              <a:latin typeface="Arial" pitchFamily="34" charset="0"/>
              <a:ea typeface="华文细黑" panose="02010600040101010101" pitchFamily="2" charset="-122"/>
              <a:cs typeface="+mn-cs"/>
            </a:endParaRPr>
          </a:p>
        </p:txBody>
      </p:sp>
      <p:sp>
        <p:nvSpPr>
          <p:cNvPr id="25604" name="Text Box 4"/>
          <p:cNvSpPr txBox="1"/>
          <p:nvPr/>
        </p:nvSpPr>
        <p:spPr>
          <a:xfrm>
            <a:off x="1187450" y="2781300"/>
            <a:ext cx="6985000" cy="3662363"/>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3600" b="1">
                <a:latin typeface="Arial" pitchFamily="34" charset="0"/>
                <a:ea typeface="华文楷体" panose="02010600040101010101" pitchFamily="2" charset="-122"/>
              </a:rPr>
              <a:t>       古典诗词承载了说不尽的言语，无数的价值寄托，无尽的情感，直接表现了中国传统的文化、文人精神，体现了民族特有的深层文化审美心理。</a:t>
            </a:r>
            <a:endParaRPr lang="zh-CN" altLang="en-US" sz="3600" b="1">
              <a:latin typeface="Arial" pitchFamily="34" charset="0"/>
              <a:ea typeface="华文楷体" panose="02010600040101010101" pitchFamily="2" charset="-122"/>
            </a:endParaRPr>
          </a:p>
          <a:p>
            <a:pPr>
              <a:spcBef>
                <a:spcPct val="50000"/>
              </a:spcBef>
            </a:pPr>
            <a:endParaRPr lang="zh-CN" altLang="en-US" sz="3600">
              <a:latin typeface="Arial" pitchFamily="34" charset="0"/>
              <a:ea typeface="华文楷体" panose="0201060004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5604"/>
                                        </p:tgtEl>
                                        <p:attrNameLst>
                                          <p:attrName>style.visibility</p:attrName>
                                        </p:attrNameLst>
                                      </p:cBhvr>
                                      <p:to>
                                        <p:strVal val="visible"/>
                                      </p:to>
                                    </p:set>
                                    <p:animEffect transition="in" filter="blinds(horizontal)">
                                      <p:cBhvr>
                                        <p:cTn id="7" dur="500"/>
                                        <p:tgtEl>
                                          <p:spTgt spid="256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Rectangle 2"/>
          <p:cNvSpPr>
            <a:spLocks noGrp="1" noRot="1" noChangeArrowheads="1"/>
          </p:cNvSpPr>
          <p:nvPr>
            <p:ph idx="1"/>
          </p:nvPr>
        </p:nvSpPr>
        <p:spPr>
          <a:xfrm>
            <a:off x="1042988" y="908050"/>
            <a:ext cx="6983413" cy="3994150"/>
          </a:xfrm>
        </p:spPr>
        <p:txBody>
          <a:bodyPr vert="horz" wrap="square" lIns="91440" tIns="45720" rIns="91440" bIns="45720" numCol="1" anchor="t" anchorCtr="0" compatLnSpc="1">
            <a:normAutofit/>
          </a:bodyPr>
          <a:lstStyle/>
          <a:p>
            <a:pPr marL="365760" marR="0" lvl="0" indent="-283210" algn="l" defTabSz="914400" rtl="0" eaLnBrk="1" fontAlgn="auto" latinLnBrk="0" hangingPunct="1">
              <a:lnSpc>
                <a:spcPct val="100000"/>
              </a:lnSpc>
              <a:spcBef>
                <a:spcPts val="600"/>
              </a:spcBef>
              <a:spcAft>
                <a:spcPct val="0"/>
              </a:spcAft>
              <a:buClr>
                <a:schemeClr val="accent1"/>
              </a:buClr>
              <a:buSzPct val="80000"/>
              <a:buFont typeface="Wingdings" panose="05000000000000000000" pitchFamily="2" charset="2"/>
              <a:buNone/>
              <a:defRPr/>
            </a:pPr>
            <a:endParaRPr kumimoji="0" lang="en-US" sz="4800" b="1" i="0" u="none" strike="noStrike" kern="1200" cap="none" spc="0" normalizeH="0" baseline="0" noProof="0">
              <a:ln>
                <a:noFill/>
              </a:ln>
              <a:solidFill>
                <a:schemeClr val="tx1"/>
              </a:solidFill>
              <a:effectLst/>
              <a:uLnTx/>
              <a:uFillTx/>
              <a:latin typeface="华文中宋" panose="02010600040101010101" pitchFamily="2" charset="-122"/>
              <a:ea typeface="隶书" panose="02010509060101010101" pitchFamily="49" charset="-122"/>
              <a:cs typeface="+mn-cs"/>
            </a:endParaRPr>
          </a:p>
          <a:p>
            <a:pPr marL="365760" marR="0" lvl="0" indent="-283210" algn="l" defTabSz="914400" rtl="0" eaLnBrk="1" fontAlgn="auto" latinLnBrk="0" hangingPunct="1">
              <a:lnSpc>
                <a:spcPct val="100000"/>
              </a:lnSpc>
              <a:spcBef>
                <a:spcPts val="600"/>
              </a:spcBef>
              <a:spcAft>
                <a:spcPct val="0"/>
              </a:spcAft>
              <a:buClr>
                <a:schemeClr val="accent1"/>
              </a:buClr>
              <a:buSzPct val="80000"/>
              <a:buFont typeface="Wingdings 2" panose="05020102010507070707" pitchFamily="18" charset="2"/>
              <a:buNone/>
              <a:defRPr/>
            </a:pPr>
            <a:r>
              <a:rPr kumimoji="0" lang="zh-CN" altLang="en-US" sz="4800" b="1" i="0" u="none" strike="noStrike" kern="1200" cap="none" spc="0" normalizeH="0" baseline="0" noProof="0" smtClean="0">
                <a:ln>
                  <a:noFill/>
                </a:ln>
                <a:solidFill>
                  <a:schemeClr val="tx1"/>
                </a:solidFill>
                <a:effectLst>
                  <a:outerShdw blurRad="38100" dist="38100" dir="2700000" algn="tl">
                    <a:srgbClr val="C0C0C0"/>
                  </a:outerShdw>
                </a:effectLst>
                <a:uLnTx/>
                <a:uFillTx/>
                <a:latin typeface="+mn-lt"/>
                <a:ea typeface="隶书" panose="02010509060101010101" pitchFamily="49" charset="-122"/>
                <a:cs typeface="+mn-cs"/>
              </a:rPr>
              <a:t>  流</a:t>
            </a:r>
            <a:r>
              <a:rPr kumimoji="0" lang="zh-CN" altLang="en-US" sz="4800" b="1"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隶书" panose="02010509060101010101" pitchFamily="49" charset="-122"/>
                <a:cs typeface="+mn-cs"/>
              </a:rPr>
              <a:t>行歌曲和古典诗词的融合给你怎样的启发？</a:t>
            </a:r>
            <a:endParaRPr kumimoji="0" lang="zh-CN" altLang="en-US" sz="4800" b="1" i="0" u="none" strike="noStrike" kern="1200" cap="none" spc="0" normalizeH="0" baseline="0" noProof="0">
              <a:ln>
                <a:noFill/>
              </a:ln>
              <a:solidFill>
                <a:schemeClr val="tx1"/>
              </a:solidFill>
              <a:effectLst>
                <a:outerShdw blurRad="38100" dist="38100" dir="2700000" algn="tl">
                  <a:srgbClr val="C0C0C0"/>
                </a:outerShdw>
              </a:effectLst>
              <a:uLnTx/>
              <a:uFillTx/>
              <a:latin typeface="+mn-lt"/>
              <a:ea typeface="隶书" panose="02010509060101010101" pitchFamily="49" charset="-122"/>
              <a:cs typeface="+mn-cs"/>
            </a:endParaRPr>
          </a:p>
        </p:txBody>
      </p:sp>
      <p:sp>
        <p:nvSpPr>
          <p:cNvPr id="4" name="灯片编号占位符 5"/>
          <p:cNvSpPr txBox="1">
            <a:spLocks noGrp="1"/>
          </p:cNvSpPr>
          <p:nvPr>
            <p:ph type="sldNum" sz="quarter" idx="12"/>
          </p:nvPr>
        </p:nvSpPr>
        <p:spPr>
          <a:noFill/>
        </p:spPr>
        <p:txBody>
          <a:bodyPr anchor="b"/>
          <a:lstStyle>
            <a:lvl1pPr marL="0" lvl="0" indent="0" algn="l" defTabSz="914400" rtl="0" eaLnBrk="0" fontAlgn="base" latinLnBrk="0" hangingPunct="0">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stStyle>
          <a:p>
            <a:pPr lvl="0" algn="ctr" eaLnBrk="1" hangingPunct="1">
              <a:buNone/>
            </a:pPr>
            <a:fld id="{9A0DB2DC-4C9A-4742-B13C-FB6460FD3503}" type="slidenum">
              <a:rPr lang="zh-CN" altLang="en-US" sz="1200">
                <a:solidFill>
                  <a:srgbClr val="B5A788"/>
                </a:solidFill>
              </a:rPr>
              <a:t>20</a:t>
            </a:fld>
            <a:endParaRPr lang="zh-CN" altLang="en-US" sz="1200">
              <a:solidFill>
                <a:srgbClr val="B5A788"/>
              </a:solidFill>
            </a:endParaRPr>
          </a:p>
        </p:txBody>
      </p:sp>
      <p:pic>
        <p:nvPicPr>
          <p:cNvPr id="27652" name="Picture 3" descr="2"/>
          <p:cNvPicPr>
            <a:picLocks noChangeAspect="1"/>
          </p:cNvPicPr>
          <p:nvPr/>
        </p:nvPicPr>
        <p:blipFill>
          <a:blip r:embed="rId2">
            <a:clrChange>
              <a:clrFrom>
                <a:srgbClr val="FFFFFF"/>
              </a:clrFrom>
              <a:clrTo>
                <a:srgbClr val="FFFFFF">
                  <a:alpha val="0"/>
                </a:srgbClr>
              </a:clrTo>
            </a:clrChange>
          </a:blip>
          <a:srcRect t="1419" r="52409"/>
          <a:stretch>
            <a:fillRect/>
          </a:stretch>
        </p:blipFill>
        <p:spPr>
          <a:xfrm>
            <a:off x="34925" y="3284538"/>
            <a:ext cx="1822450" cy="3600450"/>
          </a:xfrm>
          <a:prstGeom prst="rect">
            <a:avLst/>
          </a:prstGeom>
          <a:noFill/>
          <a:ln w="9525">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27650">
                                            <p:txEl>
                                              <p:pRg st="1" end="1"/>
                                            </p:txEl>
                                          </p:spTgt>
                                        </p:tgtEl>
                                        <p:attrNameLst>
                                          <p:attrName>style.visibility</p:attrName>
                                        </p:attrNameLst>
                                      </p:cBhvr>
                                      <p:to>
                                        <p:strVal val="visible"/>
                                      </p:to>
                                    </p:set>
                                    <p:animEffect transition="in" filter="dissolve">
                                      <p:cBhvr>
                                        <p:cTn id="7" dur="500"/>
                                        <p:tgtEl>
                                          <p:spTgt spid="2765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0" grpId="0" build="p"/>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标题 1"/>
          <p:cNvSpPr>
            <a:spLocks noGrp="1"/>
          </p:cNvSpPr>
          <p:nvPr>
            <p:ph type="title"/>
          </p:nvPr>
        </p:nvSpPr>
        <p:spPr/>
        <p:txBody>
          <a:bodyPr anchor="ctr">
            <a:normAutofit/>
          </a:body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en-US" sz="4300" b="0" i="0" u="none" strike="noStrike" kern="1200" cap="none" spc="0" normalizeH="0" baseline="0" noProof="0" smtClean="0">
                <a:ln>
                  <a:noFill/>
                </a:ln>
                <a:solidFill>
                  <a:schemeClr val="tx2">
                    <a:satMod val="130000"/>
                  </a:schemeClr>
                </a:solidFill>
                <a:effectLst>
                  <a:outerShdw blurRad="50000" dist="30000" dir="5400000" algn="tl" rotWithShape="0">
                    <a:srgbClr val="000000">
                      <a:alpha val="30000"/>
                    </a:srgbClr>
                  </a:outerShdw>
                </a:effectLst>
                <a:uLnTx/>
                <a:uFillTx/>
                <a:latin typeface="+mj-lt"/>
                <a:ea typeface="+mj-ea"/>
                <a:cs typeface="+mj-cs"/>
              </a:rPr>
              <a:t>思考：</a:t>
            </a:r>
            <a:endParaRPr kumimoji="0" lang="zh-CN" altLang="en-US" sz="4300" b="0" i="0" u="none" strike="noStrike" kern="1200" cap="none" spc="0" normalizeH="0" baseline="0" noProof="0" smtClean="0">
              <a:ln>
                <a:noFill/>
              </a:ln>
              <a:solidFill>
                <a:schemeClr val="tx2">
                  <a:satMod val="130000"/>
                </a:schemeClr>
              </a:solidFill>
              <a:effectLst>
                <a:outerShdw blurRad="50000" dist="30000" dir="5400000" algn="tl" rotWithShape="0">
                  <a:srgbClr val="000000">
                    <a:alpha val="30000"/>
                  </a:srgbClr>
                </a:outerShdw>
              </a:effectLst>
              <a:uLnTx/>
              <a:uFillTx/>
              <a:latin typeface="+mj-lt"/>
              <a:ea typeface="+mj-ea"/>
              <a:cs typeface="+mj-cs"/>
            </a:endParaRPr>
          </a:p>
        </p:txBody>
      </p:sp>
      <p:sp>
        <p:nvSpPr>
          <p:cNvPr id="37891" name="内容占位符 2"/>
          <p:cNvSpPr>
            <a:spLocks noGrp="1"/>
          </p:cNvSpPr>
          <p:nvPr>
            <p:ph idx="1"/>
          </p:nvPr>
        </p:nvSpPr>
        <p:spPr/>
        <p:txBody>
          <a:bodyPr vert="horz" wrap="square" lIns="91440" tIns="45720" rIns="91440" bIns="45720" numCol="1" anchor="t" anchorCtr="0" compatLnSpc="1">
            <a:normAutofit lnSpcReduction="10000"/>
          </a:bodyPr>
          <a:lstStyle/>
          <a:p>
            <a:pPr marL="365760" marR="0" lvl="0" indent="-283210" algn="ctr" defTabSz="914400" rtl="0" eaLnBrk="1" fontAlgn="auto" latinLnBrk="0" hangingPunct="1">
              <a:lnSpc>
                <a:spcPct val="100000"/>
              </a:lnSpc>
              <a:spcBef>
                <a:spcPts val="600"/>
              </a:spcBef>
              <a:spcAft>
                <a:spcPct val="0"/>
              </a:spcAft>
              <a:buClr>
                <a:schemeClr val="accent1"/>
              </a:buClr>
              <a:buSzPct val="80000"/>
              <a:buFont typeface="Wingdings 2" panose="05020102010507070707" pitchFamily="18" charset="2"/>
              <a:buNone/>
              <a:defRPr/>
            </a:pPr>
            <a:r>
              <a:rPr kumimoji="0" lang="zh-CN" altLang="en-US" sz="3200" b="1" i="0" u="none" strike="noStrike" kern="1200" cap="none" spc="0" normalizeH="0" baseline="0" noProof="0" smtClean="0">
                <a:ln>
                  <a:noFill/>
                </a:ln>
                <a:solidFill>
                  <a:schemeClr val="tx1"/>
                </a:solidFill>
                <a:effectLst/>
                <a:uLnTx/>
                <a:uFillTx/>
                <a:latin typeface="+mn-lt"/>
                <a:ea typeface="+mn-ea"/>
                <a:cs typeface="+mn-cs"/>
              </a:rPr>
              <a:t>用菜做诗</a:t>
            </a:r>
            <a:endParaRPr kumimoji="0" lang="zh-CN" altLang="en-US" sz="3200" b="1" i="0" u="none" strike="noStrike" kern="1200" cap="none" spc="0" normalizeH="0" baseline="0" noProof="0" smtClean="0">
              <a:ln>
                <a:noFill/>
              </a:ln>
              <a:solidFill>
                <a:schemeClr val="tx1"/>
              </a:solidFill>
              <a:effectLst/>
              <a:uLnTx/>
              <a:uFillTx/>
              <a:latin typeface="+mn-lt"/>
              <a:ea typeface="+mn-ea"/>
              <a:cs typeface="+mn-cs"/>
            </a:endParaRPr>
          </a:p>
          <a:p>
            <a:pPr marL="365760" marR="0" lvl="0" indent="-283210" algn="l" defTabSz="914400" rtl="0" eaLnBrk="1" fontAlgn="auto" latinLnBrk="0" hangingPunct="1">
              <a:lnSpc>
                <a:spcPct val="100000"/>
              </a:lnSpc>
              <a:spcBef>
                <a:spcPts val="600"/>
              </a:spcBef>
              <a:spcAft>
                <a:spcPct val="0"/>
              </a:spcAft>
              <a:buClr>
                <a:schemeClr val="accent1"/>
              </a:buClr>
              <a:buSzPct val="80000"/>
              <a:buFont typeface="Wingdings 2" panose="05020102010507070707" pitchFamily="18" charset="2"/>
              <a:buNone/>
              <a:defRPr/>
            </a:pPr>
            <a:r>
              <a:rPr kumimoji="0" lang="zh-CN" altLang="en-US" sz="2400" b="1" i="0" u="none" strike="noStrike" kern="1200" cap="none" spc="0" normalizeH="0" baseline="0" noProof="0" smtClean="0">
                <a:ln>
                  <a:noFill/>
                </a:ln>
                <a:solidFill>
                  <a:schemeClr val="tx1"/>
                </a:solidFill>
                <a:effectLst/>
                <a:uLnTx/>
                <a:uFillTx/>
                <a:latin typeface="+mn-lt"/>
                <a:ea typeface="+mn-ea"/>
                <a:cs typeface="+mn-cs"/>
              </a:rPr>
              <a:t>       有位厨师精通厨艺，又略懂诗句。每做一道菜，都能对出一句优美的诗句来。一位秀才故意出难题，给厨师两个鸡蛋，要他做几道菜，并且每道菜要表示一句古诗。厨师欣然接受，做了四道菜。第一道菜是两个纯蛋黄，几根青菜丝；第二道菜把熟鸡蛋白切成小块，排成一字形，下面铺了一张青菜叶子；第三道菜是清炒蛋白一撮；第四道菜，一碗清汤，上面漂着四个蛋壳。秀才见了，深表佩服。</a:t>
            </a:r>
            <a:endParaRPr kumimoji="0" lang="zh-CN" altLang="en-US" sz="2400" b="1" i="0" u="none" strike="noStrike" kern="1200" cap="none" spc="0" normalizeH="0" baseline="0" noProof="0" smtClean="0">
              <a:ln>
                <a:noFill/>
              </a:ln>
              <a:solidFill>
                <a:schemeClr val="tx1"/>
              </a:solidFill>
              <a:effectLst/>
              <a:uLnTx/>
              <a:uFillTx/>
              <a:latin typeface="+mn-lt"/>
              <a:ea typeface="+mn-ea"/>
              <a:cs typeface="+mn-cs"/>
            </a:endParaRPr>
          </a:p>
          <a:p>
            <a:pPr marL="365760" marR="0" lvl="0" indent="-283210" algn="l" defTabSz="914400" rtl="0" eaLnBrk="1" fontAlgn="auto" latinLnBrk="0" hangingPunct="1">
              <a:lnSpc>
                <a:spcPct val="100000"/>
              </a:lnSpc>
              <a:spcBef>
                <a:spcPts val="600"/>
              </a:spcBef>
              <a:spcAft>
                <a:spcPct val="0"/>
              </a:spcAft>
              <a:buClr>
                <a:schemeClr val="accent1"/>
              </a:buClr>
              <a:buSzPct val="80000"/>
              <a:buFont typeface="Wingdings 2" panose="05020102010507070707" pitchFamily="18" charset="2"/>
              <a:buNone/>
              <a:defRPr/>
            </a:pPr>
            <a:r>
              <a:rPr kumimoji="0" lang="zh-CN" altLang="en-US" sz="2400" b="1" i="0" u="none" strike="noStrike" kern="1200" cap="none" spc="0" normalizeH="0" baseline="0" noProof="0" smtClean="0">
                <a:ln>
                  <a:noFill/>
                </a:ln>
                <a:solidFill>
                  <a:schemeClr val="tx1"/>
                </a:solidFill>
                <a:effectLst/>
                <a:uLnTx/>
                <a:uFillTx/>
                <a:latin typeface="+mn-lt"/>
                <a:ea typeface="+mn-ea"/>
                <a:cs typeface="+mn-cs"/>
              </a:rPr>
              <a:t>    请写出四道菜所表示的一首古诗：</a:t>
            </a:r>
            <a:endParaRPr kumimoji="0" lang="zh-CN" altLang="en-US" sz="2400" b="1" i="0" u="none" strike="noStrike" kern="1200" cap="none" spc="0" normalizeH="0" baseline="0" noProof="0" smtClean="0">
              <a:ln>
                <a:noFill/>
              </a:ln>
              <a:solidFill>
                <a:schemeClr val="tx1"/>
              </a:solidFill>
              <a:effectLst/>
              <a:uLnTx/>
              <a:uFillTx/>
              <a:latin typeface="+mn-lt"/>
              <a:ea typeface="+mn-ea"/>
              <a:cs typeface="+mn-cs"/>
            </a:endParaRPr>
          </a:p>
          <a:p>
            <a:pPr marL="365760" marR="0" lvl="0" indent="-283210" algn="l" defTabSz="914400" rtl="0" eaLnBrk="1" fontAlgn="auto" latinLnBrk="0" hangingPunct="1">
              <a:lnSpc>
                <a:spcPct val="100000"/>
              </a:lnSpc>
              <a:spcBef>
                <a:spcPts val="600"/>
              </a:spcBef>
              <a:spcAft>
                <a:spcPct val="0"/>
              </a:spcAft>
              <a:buClr>
                <a:schemeClr val="accent1"/>
              </a:buClr>
              <a:buSzPct val="80000"/>
              <a:buFont typeface="Wingdings 2" panose="05020102010507070707" pitchFamily="18" charset="2"/>
              <a:buNone/>
              <a:defRPr/>
            </a:pPr>
            <a:r>
              <a:rPr kumimoji="0" lang="en-US" altLang="zh-CN" sz="2400" b="1" i="0" u="none" strike="noStrike" kern="1200" cap="none" spc="0" normalizeH="0" baseline="0" noProof="0" smtClean="0">
                <a:ln>
                  <a:noFill/>
                </a:ln>
                <a:solidFill>
                  <a:schemeClr val="tx1"/>
                </a:solidFill>
                <a:effectLst/>
                <a:uLnTx/>
                <a:uFillTx/>
                <a:latin typeface="+mn-lt"/>
                <a:ea typeface="+mn-ea"/>
                <a:cs typeface="+mn-cs"/>
              </a:rPr>
              <a:t>________________</a:t>
            </a:r>
            <a:r>
              <a:rPr kumimoji="0" lang="zh-CN" altLang="en-US" sz="2400" b="1" i="0" u="none" strike="noStrike" kern="1200" cap="none" spc="0" normalizeH="0" baseline="0" noProof="0" smtClean="0">
                <a:ln>
                  <a:noFill/>
                </a:ln>
                <a:solidFill>
                  <a:schemeClr val="tx1"/>
                </a:solidFill>
                <a:effectLst/>
                <a:uLnTx/>
                <a:uFillTx/>
                <a:latin typeface="+mn-lt"/>
                <a:ea typeface="+mn-ea"/>
                <a:cs typeface="+mn-cs"/>
              </a:rPr>
              <a:t>　            　</a:t>
            </a:r>
            <a:r>
              <a:rPr kumimoji="0" lang="en-US" altLang="zh-CN" sz="2400" b="1" i="0" u="none" strike="noStrike" kern="1200" cap="none" spc="0" normalizeH="0" baseline="0" noProof="0" smtClean="0">
                <a:ln>
                  <a:noFill/>
                </a:ln>
                <a:solidFill>
                  <a:schemeClr val="tx1"/>
                </a:solidFill>
                <a:effectLst/>
                <a:uLnTx/>
                <a:uFillTx/>
                <a:latin typeface="+mn-lt"/>
                <a:ea typeface="+mn-ea"/>
                <a:cs typeface="+mn-cs"/>
              </a:rPr>
              <a:t>________________</a:t>
            </a:r>
            <a:endParaRPr kumimoji="0" lang="en-US" altLang="zh-CN" sz="2400" b="1" i="0" u="none" strike="noStrike" kern="1200" cap="none" spc="0" normalizeH="0" baseline="0" noProof="0" smtClean="0">
              <a:ln>
                <a:noFill/>
              </a:ln>
              <a:solidFill>
                <a:schemeClr val="tx1"/>
              </a:solidFill>
              <a:effectLst/>
              <a:uLnTx/>
              <a:uFillTx/>
              <a:latin typeface="+mn-lt"/>
              <a:ea typeface="+mn-ea"/>
              <a:cs typeface="+mn-cs"/>
            </a:endParaRPr>
          </a:p>
          <a:p>
            <a:pPr marL="365760" marR="0" lvl="0" indent="-283210" algn="l" defTabSz="914400" rtl="0" eaLnBrk="1" fontAlgn="auto" latinLnBrk="0" hangingPunct="1">
              <a:lnSpc>
                <a:spcPct val="100000"/>
              </a:lnSpc>
              <a:spcBef>
                <a:spcPts val="600"/>
              </a:spcBef>
              <a:spcAft>
                <a:spcPct val="0"/>
              </a:spcAft>
              <a:buClr>
                <a:schemeClr val="accent1"/>
              </a:buClr>
              <a:buSzPct val="80000"/>
              <a:buFont typeface="Wingdings 2" panose="05020102010507070707" pitchFamily="18" charset="2"/>
              <a:buNone/>
              <a:defRPr/>
            </a:pPr>
            <a:r>
              <a:rPr kumimoji="0" lang="en-US" altLang="zh-CN" sz="3200" b="0" i="0" u="none" strike="noStrike" kern="1200" cap="none" spc="0" normalizeH="0" baseline="0" noProof="0" smtClean="0">
                <a:ln>
                  <a:noFill/>
                </a:ln>
                <a:solidFill>
                  <a:schemeClr val="tx1"/>
                </a:solidFill>
                <a:effectLst/>
                <a:uLnTx/>
                <a:uFillTx/>
                <a:latin typeface="+mn-lt"/>
                <a:ea typeface="+mn-ea"/>
                <a:cs typeface="+mn-cs"/>
              </a:rPr>
              <a:t>________________</a:t>
            </a:r>
            <a:r>
              <a:rPr kumimoji="0" lang="zh-CN" altLang="en-US" sz="3200" b="0" i="0" u="none" strike="noStrike" kern="1200" cap="none" spc="0" normalizeH="0" baseline="0" noProof="0" smtClean="0">
                <a:ln>
                  <a:noFill/>
                </a:ln>
                <a:solidFill>
                  <a:schemeClr val="tx1"/>
                </a:solidFill>
                <a:effectLst/>
                <a:uLnTx/>
                <a:uFillTx/>
                <a:latin typeface="+mn-lt"/>
                <a:ea typeface="+mn-ea"/>
                <a:cs typeface="+mn-cs"/>
              </a:rPr>
              <a:t>　　</a:t>
            </a:r>
            <a:r>
              <a:rPr kumimoji="0" lang="en-US" altLang="zh-CN" sz="3200" b="0" i="0" u="none" strike="noStrike" kern="1200" cap="none" spc="0" normalizeH="0" baseline="0" noProof="0" smtClean="0">
                <a:ln>
                  <a:noFill/>
                </a:ln>
                <a:solidFill>
                  <a:schemeClr val="tx1"/>
                </a:solidFill>
                <a:effectLst/>
                <a:uLnTx/>
                <a:uFillTx/>
                <a:latin typeface="+mn-lt"/>
                <a:ea typeface="+mn-ea"/>
                <a:cs typeface="+mn-cs"/>
              </a:rPr>
              <a:t>________________</a:t>
            </a:r>
            <a:endParaRPr kumimoji="0" lang="en-US" altLang="zh-CN" sz="3200" b="0" i="0" u="none" strike="noStrike" kern="1200" cap="none" spc="0" normalizeH="0" baseline="0" noProof="0" smtClean="0">
              <a:ln>
                <a:noFill/>
              </a:ln>
              <a:solidFill>
                <a:schemeClr val="tx1"/>
              </a:solidFill>
              <a:effectLst/>
              <a:uLnTx/>
              <a:uFillTx/>
              <a:latin typeface="+mn-lt"/>
              <a:ea typeface="+mn-ea"/>
              <a:cs typeface="+mn-cs"/>
            </a:endParaRPr>
          </a:p>
          <a:p>
            <a:pPr marL="365760" marR="0" lvl="0" indent="-283210" algn="l" defTabSz="914400" rtl="0" eaLnBrk="1" fontAlgn="auto" latinLnBrk="0" hangingPunct="1">
              <a:lnSpc>
                <a:spcPct val="100000"/>
              </a:lnSpc>
              <a:spcBef>
                <a:spcPts val="600"/>
              </a:spcBef>
              <a:spcAft>
                <a:spcPct val="0"/>
              </a:spcAft>
              <a:buClr>
                <a:schemeClr val="accent1"/>
              </a:buClr>
              <a:buSzPct val="80000"/>
              <a:buFont typeface="Wingdings 2" panose="05020102010507070707"/>
              <a:buChar char=""/>
              <a:defRPr/>
            </a:pPr>
            <a:endParaRPr kumimoji="0" lang="zh-CN" altLang="en-US" sz="3200" b="0" i="0" u="none" strike="noStrike" kern="1200" cap="none" spc="0" normalizeH="0" baseline="0" noProof="0" smtClean="0">
              <a:ln>
                <a:noFill/>
              </a:ln>
              <a:solidFill>
                <a:schemeClr val="tx1"/>
              </a:solidFill>
              <a:effectLst/>
              <a:uLnTx/>
              <a:uFillTx/>
              <a:latin typeface="+mn-lt"/>
              <a:ea typeface="+mn-ea"/>
              <a:cs typeface="+mn-cs"/>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标题 1"/>
          <p:cNvSpPr>
            <a:spLocks noGrp="1"/>
          </p:cNvSpPr>
          <p:nvPr>
            <p:ph type="title"/>
          </p:nvPr>
        </p:nvSpPr>
        <p:spPr/>
        <p:txBody>
          <a:bodyPr anchor="ctr">
            <a:normAutofit/>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4300" b="0" i="0" u="none" strike="noStrike" kern="1200" cap="none" spc="0" normalizeH="0" baseline="0" noProof="0" smtClean="0">
              <a:ln>
                <a:noFill/>
              </a:ln>
              <a:solidFill>
                <a:schemeClr val="tx2">
                  <a:satMod val="130000"/>
                </a:schemeClr>
              </a:solidFill>
              <a:effectLst>
                <a:outerShdw blurRad="50000" dist="30000" dir="5400000" algn="tl" rotWithShape="0">
                  <a:srgbClr val="000000">
                    <a:alpha val="30000"/>
                  </a:srgbClr>
                </a:outerShdw>
              </a:effectLst>
              <a:uLnTx/>
              <a:uFillTx/>
              <a:latin typeface="+mj-lt"/>
              <a:ea typeface="+mj-ea"/>
              <a:cs typeface="+mj-cs"/>
            </a:endParaRPr>
          </a:p>
        </p:txBody>
      </p:sp>
      <p:sp>
        <p:nvSpPr>
          <p:cNvPr id="29699" name="内容占位符 2"/>
          <p:cNvSpPr>
            <a:spLocks noGrp="1"/>
          </p:cNvSpPr>
          <p:nvPr>
            <p:ph idx="1"/>
          </p:nvPr>
        </p:nvSpPr>
        <p:spPr/>
        <p:txBody>
          <a:bodyPr vert="horz" wrap="square" lIns="91440" tIns="45720" rIns="91440" bIns="45720" anchor="t" anchorCtr="0"/>
          <a:lstStyle/>
          <a:p>
            <a:pPr eaLnBrk="1" hangingPunct="1">
              <a:buNone/>
            </a:pPr>
            <a:r>
              <a:rPr lang="zh-CN" altLang="en-US"/>
              <a:t>答案：</a:t>
            </a:r>
            <a:endParaRPr lang="en-US" altLang="zh-CN"/>
          </a:p>
          <a:p>
            <a:pPr algn="ctr" eaLnBrk="1" hangingPunct="1">
              <a:buNone/>
            </a:pPr>
            <a:r>
              <a:rPr lang="en-US" altLang="zh-CN"/>
              <a:t> 《</a:t>
            </a:r>
            <a:r>
              <a:rPr lang="zh-CN" altLang="en-US"/>
              <a:t>绝句</a:t>
            </a:r>
            <a:r>
              <a:rPr lang="en-US" altLang="zh-CN"/>
              <a:t>》</a:t>
            </a:r>
            <a:endParaRPr lang="en-US" altLang="zh-CN"/>
          </a:p>
          <a:p>
            <a:pPr algn="ctr" eaLnBrk="1" hangingPunct="1">
              <a:buNone/>
            </a:pPr>
            <a:r>
              <a:rPr lang="zh-CN" altLang="en-US"/>
              <a:t>杜甫</a:t>
            </a:r>
            <a:endParaRPr lang="en-US" altLang="zh-CN"/>
          </a:p>
          <a:p>
            <a:pPr eaLnBrk="1" hangingPunct="1">
              <a:buNone/>
            </a:pPr>
            <a:r>
              <a:rPr lang="en-US" altLang="zh-CN"/>
              <a:t>   </a:t>
            </a:r>
            <a:r>
              <a:rPr lang="zh-CN" altLang="en-US"/>
              <a:t>两个黄鹂鸣翠柳，一行白鹭上青天。</a:t>
            </a:r>
            <a:endParaRPr lang="en-US" altLang="zh-CN"/>
          </a:p>
          <a:p>
            <a:pPr eaLnBrk="1" hangingPunct="1">
              <a:buNone/>
            </a:pPr>
            <a:r>
              <a:rPr lang="en-US" altLang="zh-CN"/>
              <a:t>   </a:t>
            </a:r>
            <a:r>
              <a:rPr lang="zh-CN" altLang="en-US"/>
              <a:t>窗含西岭千秋雪，门泊东吴万里船。</a:t>
            </a:r>
            <a:endParaRPr lang="en-US" altLang="zh-CN"/>
          </a:p>
          <a:p>
            <a:pPr eaLnBrk="1" hangingPunct="1"/>
            <a:endParaRPr lang="zh-CN" altLang="en-US"/>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68" name="Rectangle 3"/>
          <p:cNvSpPr>
            <a:spLocks noGrp="1" noRot="1" noChangeArrowheads="1"/>
          </p:cNvSpPr>
          <p:nvPr>
            <p:ph type="ctrTitle"/>
          </p:nvPr>
        </p:nvSpPr>
        <p:spPr>
          <a:xfrm>
            <a:off x="1079500" y="1125538"/>
            <a:ext cx="8064500" cy="3962400"/>
          </a:xfrm>
        </p:spPr>
        <p:txBody>
          <a:bodyPr anchor="b">
            <a:normAutofit/>
          </a:body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4000" b="1" i="1" u="none" strike="noStrike" kern="1200" cap="none" spc="0" normalizeH="0" baseline="0" noProof="0" smtClean="0">
              <a:ln>
                <a:noFill/>
              </a:ln>
              <a:solidFill>
                <a:srgbClr val="21011E"/>
              </a:solidFill>
              <a:effectLst>
                <a:outerShdw blurRad="50000" dist="30000" dir="5400000" algn="tl" rotWithShape="0">
                  <a:srgbClr val="000000">
                    <a:alpha val="30000"/>
                  </a:srgbClr>
                </a:outerShdw>
              </a:effectLst>
              <a:uLnTx/>
              <a:uFillTx/>
              <a:latin typeface="华文楷体" panose="02010600040101010101" pitchFamily="2" charset="-122"/>
              <a:ea typeface="华文楷体" panose="02010600040101010101" pitchFamily="2" charset="-122"/>
              <a:cs typeface="+mj-cs"/>
            </a:endParaRPr>
          </a:p>
        </p:txBody>
      </p:sp>
      <p:sp>
        <p:nvSpPr>
          <p:cNvPr id="5" name="Rectangle 166"/>
          <p:cNvSpPr txBox="1">
            <a:spLocks noGrp="1" noChangeArrowheads="1"/>
          </p:cNvSpPr>
          <p:nvPr>
            <p:ph type="sldNum" sz="quarter" idx="4"/>
          </p:nvPr>
        </p:nvSpPr>
        <p:spPr>
          <a:xfrm>
            <a:off x="6553200" y="6248400"/>
            <a:ext cx="2289175" cy="476250"/>
          </a:xfrm>
          <a:noFill/>
        </p:spPr>
        <p:txBody>
          <a:bodyPr anchor="b"/>
          <a:lstStyle>
            <a:lvl1pPr marL="0" lvl="0" indent="0" algn="l" defTabSz="914400" rtl="0" eaLnBrk="0" fontAlgn="base" latinLnBrk="0" hangingPunct="0">
              <a:lnSpc>
                <a:spcPct val="100000"/>
              </a:lnSpc>
              <a:spcBef>
                <a:spcPct val="0"/>
              </a:spcBef>
              <a:spcAft>
                <a:spcPct val="0"/>
              </a:spcAft>
              <a:buNone/>
              <a:defRPr sz="18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stStyle>
          <a:p>
            <a:pPr lvl="0" algn="ctr" eaLnBrk="1" hangingPunct="1">
              <a:buNone/>
            </a:pPr>
            <a:fld id="{9A0DB2DC-4C9A-4742-B13C-FB6460FD3503}" type="slidenum">
              <a:rPr lang="zh-CN" altLang="en-US" sz="1200">
                <a:solidFill>
                  <a:srgbClr val="B5A788"/>
                </a:solidFill>
              </a:rPr>
              <a:t>23</a:t>
            </a:fld>
            <a:endParaRPr lang="zh-CN" altLang="en-US" sz="1200">
              <a:solidFill>
                <a:srgbClr val="B5A788"/>
              </a:solidFill>
            </a:endParaRPr>
          </a:p>
        </p:txBody>
      </p:sp>
      <p:pic>
        <p:nvPicPr>
          <p:cNvPr id="30724" name="Picture 2" descr="20050921231644395"/>
          <p:cNvPicPr>
            <a:picLocks noChangeAspect="1"/>
          </p:cNvPicPr>
          <p:nvPr/>
        </p:nvPicPr>
        <p:blipFill>
          <a:blip r:embed="rId3"/>
          <a:srcRect r="-1012" b="49403"/>
          <a:stretch>
            <a:fillRect/>
          </a:stretch>
        </p:blipFill>
        <p:spPr>
          <a:xfrm>
            <a:off x="0" y="4438650"/>
            <a:ext cx="9144000" cy="2303463"/>
          </a:xfrm>
          <a:prstGeom prst="rect">
            <a:avLst/>
          </a:prstGeom>
          <a:noFill/>
          <a:ln w="9525">
            <a:noFill/>
          </a:ln>
        </p:spPr>
      </p:pic>
      <p:sp>
        <p:nvSpPr>
          <p:cNvPr id="30725" name="WordArt 4"/>
          <p:cNvSpPr/>
          <p:nvPr/>
        </p:nvSpPr>
        <p:spPr>
          <a:xfrm>
            <a:off x="611188" y="549275"/>
            <a:ext cx="1728787" cy="719138"/>
          </a:xfrm>
          <a:prstGeom prst="rect">
            <a:avLst/>
          </a:prstGeom>
        </p:spPr>
        <p:txBody>
          <a:bodyPr wrap="none" fromWordArt="1">
            <a:prstTxWarp prst="textPlain">
              <a:avLst>
                <a:gd name="adj" fmla="val 50000"/>
              </a:avLst>
            </a:prstTxWarp>
            <a:norm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3600">
                <a:ln w="9525" cap="flat" cmpd="sng">
                  <a:solidFill>
                    <a:srgbClr val="CC99FF"/>
                  </a:solidFill>
                  <a:prstDash val="solid"/>
                  <a:headEnd type="none" w="med" len="med"/>
                  <a:tailEnd type="none" w="med" len="med"/>
                </a:ln>
                <a:gradFill rotWithShape="1">
                  <a:gsLst>
                    <a:gs pos="0">
                      <a:srgbClr val="6600CC"/>
                    </a:gs>
                    <a:gs pos="100000">
                      <a:srgbClr val="CC00CC"/>
                    </a:gs>
                  </a:gsLst>
                  <a:lin ang="5400000" scaled="1"/>
                </a:gradFill>
                <a:effectLst>
                  <a:outerShdw dist="53882" dir="2699999" algn="ctr" rotWithShape="0">
                    <a:srgbClr val="9999FF">
                      <a:alpha val="79999"/>
                    </a:srgbClr>
                  </a:outerShdw>
                </a:effectLst>
                <a:latin typeface="宋体" panose="02010600030101010101" pitchFamily="2" charset="-122"/>
                <a:ea typeface="宋体" panose="02010600030101010101" pitchFamily="2" charset="-122"/>
              </a:rPr>
              <a:t>总结：</a:t>
            </a:r>
            <a:endParaRPr lang="zh-CN" altLang="en-US" sz="3600">
              <a:ln w="9525" cap="flat" cmpd="sng">
                <a:solidFill>
                  <a:srgbClr val="CC99FF"/>
                </a:solidFill>
                <a:prstDash val="solid"/>
                <a:headEnd type="none" w="med" len="med"/>
                <a:tailEnd type="none" w="med" len="med"/>
              </a:ln>
              <a:gradFill rotWithShape="1">
                <a:gsLst>
                  <a:gs pos="0">
                    <a:srgbClr val="6600CC"/>
                  </a:gs>
                  <a:gs pos="100000">
                    <a:srgbClr val="CC00CC"/>
                  </a:gs>
                </a:gsLst>
                <a:lin ang="5400000" scaled="1"/>
              </a:gradFill>
              <a:effectLst>
                <a:outerShdw dist="53882" dir="2699999" algn="ctr" rotWithShape="0">
                  <a:srgbClr val="9999FF">
                    <a:alpha val="79999"/>
                  </a:srgbClr>
                </a:outerShdw>
              </a:effectLst>
              <a:latin typeface="宋体" panose="02010600030101010101" pitchFamily="2" charset="-122"/>
              <a:ea typeface="宋体" panose="02010600030101010101" pitchFamily="2" charset="-122"/>
            </a:endParaRPr>
          </a:p>
        </p:txBody>
      </p:sp>
      <p:sp>
        <p:nvSpPr>
          <p:cNvPr id="6" name="矩形 5"/>
          <p:cNvSpPr/>
          <p:nvPr/>
        </p:nvSpPr>
        <p:spPr>
          <a:xfrm>
            <a:off x="2123728" y="620688"/>
            <a:ext cx="5832648" cy="923330"/>
          </a:xfrm>
          <a:prstGeom prst="rect">
            <a:avLst/>
          </a:prstGeom>
          <a:noFill/>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r>
              <a:rPr kumimoji="0" lang="zh-CN" altLang="en-US" sz="5400" b="1" i="0" u="none" strike="noStrike" kern="1200" cap="none" spc="0" normalizeH="0" baseline="0" noProof="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uLnTx/>
                <a:uFillTx/>
                <a:latin typeface="Arial" pitchFamily="34" charset="0"/>
                <a:ea typeface="宋体" panose="02010600030101010101" pitchFamily="2" charset="-122"/>
                <a:cs typeface="+mn-cs"/>
              </a:rPr>
              <a:t>学好古诗词</a:t>
            </a:r>
            <a:endParaRPr kumimoji="0" lang="zh-CN" altLang="en-US" sz="5400" b="1" i="0" u="none" strike="noStrike" kern="1200" cap="none" spc="0" normalizeH="0" baseline="0" noProof="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uLnTx/>
              <a:uFillTx/>
              <a:latin typeface="Arial" pitchFamily="34" charset="0"/>
              <a:ea typeface="宋体" panose="02010600030101010101" pitchFamily="2" charset="-122"/>
              <a:cs typeface="+mn-cs"/>
            </a:endParaRPr>
          </a:p>
        </p:txBody>
      </p:sp>
      <p:sp>
        <p:nvSpPr>
          <p:cNvPr id="30727" name="TextBox 6"/>
          <p:cNvSpPr txBox="1"/>
          <p:nvPr/>
        </p:nvSpPr>
        <p:spPr>
          <a:xfrm>
            <a:off x="1295400" y="1773238"/>
            <a:ext cx="7848600" cy="2862262"/>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600" b="1">
                <a:solidFill>
                  <a:srgbClr val="21011E"/>
                </a:solidFill>
                <a:latin typeface="华文楷体" panose="02010600040101010101" pitchFamily="2" charset="-122"/>
                <a:ea typeface="华文楷体" panose="02010600040101010101" pitchFamily="2" charset="-122"/>
              </a:rPr>
              <a:t>    古</a:t>
            </a:r>
            <a:r>
              <a:rPr lang="zh-CN" altLang="en-US" sz="3600">
                <a:solidFill>
                  <a:srgbClr val="21011E"/>
                </a:solidFill>
                <a:latin typeface="华文楷体" panose="02010600040101010101" pitchFamily="2" charset="-122"/>
                <a:ea typeface="华文楷体" panose="02010600040101010101" pitchFamily="2" charset="-122"/>
              </a:rPr>
              <a:t>典诗词作为一种宝贵的文化遗产，永远都会对现代包括今后的流行歌词创作中起着这样或那样的影响与沿袭是永远不会停止的，并且古诗词的运用会深入到各个领域。</a:t>
            </a:r>
            <a:r>
              <a:rPr lang="zh-CN" altLang="en-US" sz="3600" b="1" i="1">
                <a:solidFill>
                  <a:srgbClr val="21011E"/>
                </a:solidFill>
                <a:latin typeface="华文楷体" panose="02010600040101010101" pitchFamily="2" charset="-122"/>
                <a:ea typeface="华文楷体" panose="02010600040101010101" pitchFamily="2" charset="-122"/>
              </a:rPr>
              <a:t> </a:t>
            </a:r>
            <a:endParaRPr lang="zh-CN" altLang="en-US" sz="3600">
              <a:latin typeface="Arial" pitchFamily="34" charset="0"/>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nchor="ctr">
            <a:normAutofit/>
          </a:bodyPr>
          <a:lstStyle/>
          <a:p>
            <a:pPr marL="0" marR="0" lvl="0" indent="0" algn="l" defTabSz="914400" rtl="0" eaLnBrk="0" fontAlgn="base" latinLnBrk="0" hangingPunct="0">
              <a:lnSpc>
                <a:spcPct val="100000"/>
              </a:lnSpc>
              <a:spcBef>
                <a:spcPct val="0"/>
              </a:spcBef>
              <a:spcAft>
                <a:spcPct val="0"/>
              </a:spcAft>
              <a:buClrTx/>
              <a:buSzTx/>
              <a:buFontTx/>
              <a:buNone/>
              <a:defRPr/>
            </a:pPr>
            <a:r>
              <a:rPr kumimoji="0" lang="zh-CN" altLang="en-US" sz="4300" b="0" i="0" u="none" strike="noStrike" kern="1200" cap="none" spc="0" normalizeH="0" baseline="0" noProof="0" smtClean="0">
                <a:ln>
                  <a:noFill/>
                </a:ln>
                <a:solidFill>
                  <a:srgbClr val="572314"/>
                </a:solidFill>
                <a:effectLst>
                  <a:outerShdw blurRad="50000" dist="30000" dir="5400000" algn="tl" rotWithShape="0">
                    <a:srgbClr val="000000">
                      <a:alpha val="30000"/>
                    </a:srgbClr>
                  </a:outerShdw>
                </a:effectLst>
                <a:uLnTx/>
                <a:uFillTx/>
                <a:latin typeface="+mj-lt"/>
                <a:ea typeface="+mj-ea"/>
                <a:cs typeface="+mj-cs"/>
              </a:rPr>
              <a:t>作业：</a:t>
            </a:r>
            <a:endParaRPr kumimoji="0" lang="zh-CN" altLang="en-US" sz="4300" b="0" i="0" u="none" strike="noStrike" kern="1200" cap="none" spc="0" normalizeH="0" baseline="0" noProof="0">
              <a:ln>
                <a:noFill/>
              </a:ln>
              <a:solidFill>
                <a:srgbClr val="572314"/>
              </a:solidFill>
              <a:effectLst>
                <a:outerShdw blurRad="50000" dist="30000" dir="5400000" algn="tl" rotWithShape="0">
                  <a:srgbClr val="000000">
                    <a:alpha val="30000"/>
                  </a:srgbClr>
                </a:outerShdw>
              </a:effectLst>
              <a:uLnTx/>
              <a:uFillTx/>
              <a:latin typeface="+mj-lt"/>
              <a:ea typeface="+mj-ea"/>
              <a:cs typeface="+mj-cs"/>
            </a:endParaRPr>
          </a:p>
        </p:txBody>
      </p:sp>
      <p:sp>
        <p:nvSpPr>
          <p:cNvPr id="31747" name="内容占位符 2"/>
          <p:cNvSpPr>
            <a:spLocks noGrp="1"/>
          </p:cNvSpPr>
          <p:nvPr>
            <p:ph idx="1"/>
          </p:nvPr>
        </p:nvSpPr>
        <p:spPr/>
        <p:txBody>
          <a:bodyPr vert="horz" wrap="square" lIns="91440" tIns="45720" rIns="91440" bIns="45720" anchor="t" anchorCtr="0"/>
          <a:lstStyle/>
          <a:p>
            <a:pPr>
              <a:buNone/>
            </a:pPr>
            <a:r>
              <a:rPr lang="zh-CN" altLang="en-US"/>
              <a:t>       欣赏</a:t>
            </a:r>
            <a:r>
              <a:rPr lang="en-US" altLang="zh-CN"/>
              <a:t>MV</a:t>
            </a:r>
            <a:r>
              <a:rPr lang="en-US" altLang="zh-CN">
                <a:hlinkClick r:id="rId2" action="ppaction://hlinkfile"/>
              </a:rPr>
              <a:t>《</a:t>
            </a:r>
            <a:r>
              <a:rPr lang="zh-CN" altLang="en-US">
                <a:hlinkClick r:id="rId2" action="ppaction://hlinkfile"/>
              </a:rPr>
              <a:t>倾国倾城</a:t>
            </a:r>
            <a:r>
              <a:rPr lang="en-US" altLang="zh-CN">
                <a:hlinkClick r:id="rId2" action="ppaction://hlinkfile"/>
              </a:rPr>
              <a:t>》</a:t>
            </a:r>
            <a:r>
              <a:rPr lang="zh-CN" altLang="en-US"/>
              <a:t>并分析出歌词中运用古诗词的部分。</a:t>
            </a:r>
            <a:endParaRPr lang="zh-CN" altLang="en-US"/>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https://d.book118.com/198013053077006027</a:t>
            </a:r>
          </a:p>
        </p:txBody>
      </p:sp>
    </p:spTree>
  </p:cSld>
  <p:clrMapOvr>
    <a:masterClrMapping/>
  </p:clrMapOvr>
  <p:transition/>
  <p:timing/>
</p:sld>
</file>

<file path=ppt/tags/tag1.xml><?xml version="1.0" encoding="utf-8"?>
<p:tagLst xmlns:p="http://schemas.openxmlformats.org/presentationml/2006/main">
                                                </p:tagLst>
</file>

<file path=ppt/theme/_rels/theme2.xml.rels>&#65279;<?xml version="1.0" encoding="utf-8" standalone="yes"?><Relationships xmlns="http://schemas.openxmlformats.org/package/2006/relationships"><Relationship Id="rId1" Type="http://schemas.openxmlformats.org/officeDocument/2006/relationships/image" Target="../media/image1.jpeg" /></Relationships>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夏至">
  <a:themeElements>
    <a:clrScheme name="夏至">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夏至">
      <a:majorFont>
        <a:latin typeface="Gill Sans MT"/>
        <a:ea typeface="华文中宋"/>
        <a:cs typeface="Arial"/>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华文中宋"/>
        <a:cs typeface="Arial"/>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夏至">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r:embed="rId1">
            <a:duotone>
              <a:schemeClr val="phClr">
                <a:shade val="9000"/>
                <a:satMod val="300000"/>
              </a:schemeClr>
              <a:schemeClr val="phClr">
                <a:tint val="90000"/>
                <a:satMod val="225000"/>
              </a:schemeClr>
            </a:duotone>
          </a:blip>
          <a:tile tx="0" ty="0" sx="90000" sy="90000" flip="xy" algn="tl"/>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296</Paragraphs>
  <Slides>25</Slides>
  <Notes>4</Notes>
  <TotalTime>1</TotalTime>
  <HiddenSlides>0</HiddenSlides>
  <MMClips>0</MMClips>
  <ScaleCrop>0</ScaleCrop>
  <HeadingPairs>
    <vt:vector baseType="variant" size="6">
      <vt:variant>
        <vt:lpstr>Fonts used</vt:lpstr>
      </vt:variant>
      <vt:variant>
        <vt:i4>15</vt:i4>
      </vt:variant>
      <vt:variant>
        <vt:lpstr>Theme</vt:lpstr>
      </vt:variant>
      <vt:variant>
        <vt:i4>1</vt:i4>
      </vt:variant>
      <vt:variant>
        <vt:lpstr>Slide Titles</vt:lpstr>
      </vt:variant>
      <vt:variant>
        <vt:i4>25</vt:i4>
      </vt:variant>
    </vt:vector>
  </HeadingPairs>
  <TitlesOfParts>
    <vt:vector baseType="lpstr" size="41">
      <vt:lpstr>Arial</vt:lpstr>
      <vt:lpstr>Calibri</vt:lpstr>
      <vt:lpstr>Gill Sans MT</vt:lpstr>
      <vt:lpstr>华文中宋</vt:lpstr>
      <vt:lpstr>宋体</vt:lpstr>
      <vt:lpstr>Wingdings 2</vt:lpstr>
      <vt:lpstr>Verdana</vt:lpstr>
      <vt:lpstr>楷体_GB2312</vt:lpstr>
      <vt:lpstr>黑体</vt:lpstr>
      <vt:lpstr>楷体</vt:lpstr>
      <vt:lpstr>华文隶书</vt:lpstr>
      <vt:lpstr>Wingdings</vt:lpstr>
      <vt:lpstr>隶书</vt:lpstr>
      <vt:lpstr>华文细黑</vt:lpstr>
      <vt:lpstr>华文楷体</vt:lpstr>
      <vt:lpstr>Office Theme</vt:lpstr>
      <vt:lpstr>    流行风. 古典味     ——流行歌曲歌词欣赏</vt:lpstr>
      <vt:lpstr>PowerPoint Presentation</vt:lpstr>
      <vt:lpstr>PowerPoint Presentation</vt:lpstr>
      <vt:lpstr>《春望》杜甫</vt:lpstr>
      <vt:lpstr>        两首歌词给你的感觉有何不同？</vt:lpstr>
      <vt:lpstr>PowerPoint Presentation</vt:lpstr>
      <vt:lpstr>PowerPoint Presentation</vt:lpstr>
      <vt:lpstr>PowerPoint Presentation</vt:lpstr>
      <vt:lpstr>PowerPoint Presentation</vt:lpstr>
      <vt:lpstr>新鸳鸯蝴蝶梦     黄安</vt:lpstr>
      <vt:lpstr>PowerPoint Presentation</vt:lpstr>
      <vt:lpstr>PowerPoint Presentation</vt:lpstr>
      <vt:lpstr>PowerPoint Presentation</vt:lpstr>
      <vt:lpstr>                   芳草无情</vt:lpstr>
      <vt:lpstr>PowerPoint Presentation</vt:lpstr>
      <vt:lpstr>     小结：</vt:lpstr>
      <vt:lpstr>PowerPoint Presentation</vt:lpstr>
      <vt:lpstr>PowerPoint Presentation</vt:lpstr>
      <vt:lpstr>PowerPoint Presentation</vt:lpstr>
      <vt:lpstr>PowerPoint Presentation</vt:lpstr>
      <vt:lpstr>思考：</vt:lpstr>
      <vt:lpstr>PowerPoint Presentation</vt:lpstr>
      <vt:lpstr>PowerPoint Presentation</vt:lpstr>
      <vt:lpstr>作业：</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2024-09-05T13:02:23.925</cp:lastPrinted>
  <dcterms:created xsi:type="dcterms:W3CDTF">2024-09-05T05:02:23Z</dcterms:created>
  <dcterms:modified xsi:type="dcterms:W3CDTF">2024-09-05T05:02:26Z</dcterms:modified>
</cp:coreProperties>
</file>