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8F1D3-9B0A-40CD-9565-7ADD45FCF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DA645-0233-41B1-9ADD-267232623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FA8CB-6D87-4296-8745-2D9AC35D8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F94C8-4A60-4C5D-A1A7-04E8A897E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4B7B16-A33F-41FF-AD23-24F133194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F2B473-1DCD-44D8-A805-05D5313B0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6A1163-65CB-4E63-877C-46F48BBF9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4AE81-AF3D-4EF7-B18E-F362EACB2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4B2EC-F9FC-4658-9751-36E0CA02A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DEC83-5F86-4ADF-8564-E53E8EAE2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CFF2A-728A-47B3-9700-AA8925883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14065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分析化学期末复习\n## 1.分析化学基本概念及原理\n### 1.1分析化学的定义与任务\n### 1.2化学分析方法的分类与特点\n### 1.3化学分析的基本原理及常用术语\n## 2.化学分析仪器及操作\n### 2.1常见化学分析仪器介绍\n### 2.2仪器的操作规程及维护保养\n### 2.3仪器的误差来源及控制方法\n## 3.定量分析化学方法\n### 3.1重量法概述及应用\n### 3.2容量法概述及应用\n### 3.3光度法概述及应用\n## 4.定性分析化学方法\n### 4.1光谱法概述及应用\n### 4.2色谱法概述及应用\n### 4.3质谱法概述及应用\n## 5.分离与富集技术\n### 5.1常见分离技术概述\n### 5.2常见富集技术概述\n### 5.3分离与富集技术在分析化学中的应用\n## 6.分析化学在各个领域中的应用\n### 6.1分析化学在环境科学中的应用\n### 6.2分析化学在生物科学中的应用\n### 6.3分析化学在药物分析中的应用\n## 7.期末复习策略及技巧\n### 7.1制定复习计划及时间安排\n### 7.2梳理重点知识点及难点\n### 7.3模拟考试及自我评估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分析化学期末复习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分析化学基本概念及原理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分析化学是研究物质成分、结构及变化规律的科学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物质成分：研究物质的组成，包括元素、离子、分子等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结构：研究物质分子结构、晶体结构等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变化规律：研究物质在不同条件下的变化过程，如化学反应、物理变化等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分析化学的任务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确定物质成分：通过分析方法鉴定物质中存在的元素、离子、分子等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测定物质含量：通过定量分析方法测定物质中各成分的含量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研究物质结构：通过光谱等方法研究物质分子的结构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监控物质变化：通过动态分析等方法监控物质在不同条件下的变化过程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分析化学的定义与任务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化学分析方法的分类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定性分析方法：通过观察物质的性质变化来确定物质成分，如颜色反应、沉淀反应等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定量分析方法：通过测量物质的某些物理化学性质来确定物质含量，如重量法、容量法、光度法等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化学分析方法的特点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准确性：定量分析方法具有较高的准确性，可以准确测定物质含量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敏感性：定性分析方法具有较高的敏感性，可以检测到微量物质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广泛性：化学分析方法可以应用于各种物质的分析，包括无机物、有机物、生物物质等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化学分析方法的分类与特点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化学分析的基本原理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物质反应：分析过程中物质之间发生化学反应，产生特定的化学信号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信号检测：通过仪器检测物质反应产生的化学信号，如光信号、电信号等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结果计算：根据检测到的信号强度，计算物质含量或成分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常用术语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浓度：物质中某成分的质量与溶液质量的比值，通常以g/L表示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滴定：通过滴定法测定物质浓度的过程，通常以酸滴定碱、碱滴定酸等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空白试验：在不加待测物质的情况下进行试验，以消除试验误差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精密度：试验结果的一致性程度，通常以相对标准偏差表示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化学分析的基本原理及常用术语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化学分析仪器及操作</a:t>
            </a:r>
            <a:endParaRPr/>
          </a:p>
        </p:txBody>
      </p:sp>
      <p:sp>
        <p:nvSpPr>
          <p:cNvPr id="31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1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2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酸碱滴定仪：用于滴定法测定物质的浓度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分光光度计：用于光度法测定物质的浓度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电导率仪：用于测定溶液的电导率，间接反映物质的浓度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气相色谱仪：用于分离、分析气体样品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高效液相色谱仪：用于分离、分析液体样品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质谱仪：用于分析物质的质量分布和结构</a:t>
                </a:r>
                <a:endParaRPr/>
              </a:p>
            </p:txBody>
          </p:sp>
          <p:sp>
            <p:nvSpPr>
              <p:cNvPr id="32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常见化学分析仪器</a:t>
                </a:r>
                <a:endParaRPr/>
              </a:p>
            </p:txBody>
          </p:sp>
          <p:sp>
            <p:nvSpPr>
              <p:cNvPr id="32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2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2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酸碱滴定仪：操作简便，适用于常规分析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分光光度计：测量精度高，适用于微量分析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电导率仪：测量速度快，适用于在线分析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气相色谱仪：分离效果好，适用于复杂样品分析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高效液相色谱仪：分离效果好，适用于复杂样品分析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质谱仪：分析结果准确，适用于高精度分析</a:t>
                </a:r>
                <a:endParaRPr/>
              </a:p>
            </p:txBody>
          </p:sp>
          <p:sp>
            <p:nvSpPr>
              <p:cNvPr id="32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仪器特点</a:t>
                </a:r>
                <a:endParaRPr/>
              </a:p>
            </p:txBody>
          </p:sp>
          <p:sp>
            <p:nvSpPr>
              <p:cNvPr id="32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常见化学分析仪器介绍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仪器的操作规程及维护保养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操作规程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开机自检：确保仪器正常工作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样品处理：按照分析方法要求处理样品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试验操作：按照分析方法要求操作仪器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结果记录：记录试验结果，并进行数据处理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维护保养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定期清洁：保持仪器清洁，避免污染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定期检查：检查仪器部件，确保正常运行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仪器校准：定期进行仪器校准，保证测量准确性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故障处理：及时发现并处理仪器故障</a:t>
                </a:r>
                <a:endParaRPr/>
              </a:p>
            </p:txBody>
          </p:sp>
          <p:pic>
            <p:nvPicPr>
              <p:cNvPr id="3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仪器的误差来源及控制方法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误差来源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系统误差：由仪器本身或操作方法引起的误差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随机误差：由试验过程中的随机因素引起的误差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偶然误差：由意外因素引起的误差</a:t>
                </a:r>
                <a:endParaRPr/>
              </a:p>
            </p:txBody>
          </p:sp>
          <p:pic>
            <p:nvPicPr>
              <p:cNvPr id="3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控制方法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校准仪器：定期进行仪器校准，消除系统误差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优化操作：改进操作方法，减少随机误差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重复试验：进行多次试验，取平均值，降低偶然误差</a:t>
                </a:r>
                <a:endParaRPr/>
              </a:p>
            </p:txBody>
          </p:sp>
          <p:pic>
            <p:nvPicPr>
              <p:cNvPr id="3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定量分析化学方法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重量法概述及应用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重量法原理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通过测量物质的质量来确定物质含量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适用于高含量物质的测定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重量法应用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测定固体样品的质量分数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测定液体样品的浓度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测定气体样品的体积分数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容量法概述及应用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容量法原理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通过测量物质的体积来确定物质含量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适用于低含量物质的测定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容量法应用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测定液体样品的浓度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测定气体样品的体积分数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测定固体样品的体积分数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光度法原理</a:t>
                </a:r>
                <a:endParaRPr/>
              </a:p>
            </p:txBody>
          </p:sp>
          <p:sp>
            <p:nvSpPr>
              <p:cNvPr id="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通过测量物质对光的吸收或散射来确定物质含量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适用于微量物质的测定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光度法应用</a:t>
                </a:r>
                <a:endParaRPr/>
              </a:p>
            </p:txBody>
          </p:sp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测定有色物质的浓度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测定某些无机物的浓度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测定生物物质中特定成分的浓度</a:t>
                </a:r>
                <a:endParaRPr/>
              </a:p>
            </p:txBody>
          </p:sp>
          <p:sp>
            <p:nvSpPr>
              <p:cNvPr id="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光度法概述及应用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定性分析化学方法</a:t>
            </a:r>
            <a:endParaRPr/>
          </a:p>
        </p:txBody>
      </p:sp>
      <p:sp>
        <p:nvSpPr>
          <p:cNvPr id="5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光谱法概述及应用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光谱法原理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通过测量物质对光的吸收、散射或发射来确定物质成分和结构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包括紫外-可见光谱法、红外光谱法、原子吸收光谱法等</a:t>
                </a:r>
                <a:endParaRPr/>
              </a:p>
            </p:txBody>
          </p:sp>
          <p:pic>
            <p:nvPicPr>
              <p:cNvPr id="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光谱法应用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测定无机物的成分和结构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测定有机物的成分和结构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测定生物物质中特定成分的结构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https://d.book118.com/198014065034006041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分析化学期末复习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2024-09-19T22:57:06.743</cp:lastPrinted>
  <dcterms:created xsi:type="dcterms:W3CDTF">2024-09-19T14:57:06Z</dcterms:created>
  <dcterms:modified xsi:type="dcterms:W3CDTF">2024-09-19T14:57:08Z</dcterms:modified>
</cp:coreProperties>
</file>