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788AA4-4DF2-4F2D-9541-FFC4CAF54F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36C35D-C3CA-49D0-8A20-7C53EC4551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FEA473F-D416-4A19-AAC1-7180A1CB33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F6564C-D4E5-47F4-8363-F6FD7756E3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698DEB-D2E7-429C-8B4D-6E9B73AC2B4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27A6AC5-C2C1-435F-97F8-32EAA6A7FB7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AFBA29-84C5-48E5-9DE2-B94C93132A3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56E9DD-F9FD-428B-9B7A-FAA1A7ECE1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8052BF-F991-4CE4-BBD4-9D7C6326DE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E0D1B3-DB4A-4F59-A5FB-9F635095D8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B41A2B-3034-4186-87F2-C53A310F6F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014066037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肿瘤生长速度分析报告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肿瘤生长速度概述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各类肿瘤生长速度分析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患者个体差异对肿瘤生长速度影响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治疗手段对肿瘤生长速度影响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目的</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本报告旨在分析肿瘤生长速度，为医生提供有关患者病情的重要信息，以制定合适的治疗方案。</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背景</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肿瘤生长速度是评估肿瘤恶性程度和预后的重要因素。了解肿瘤的生长速度有助于医生判断肿瘤的良恶性、预测患者的生存期，以及选择合适的治疗方法。</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434" r="19434"/>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分析内容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本报告将详细分析肿瘤的生长速度、影响因素以及与其他临床指标的关系。</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时间范围</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本报告涵盖了患者从确诊肿瘤到最近一次随访的时间段内的肿瘤生长速度分析。</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空间范围</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本报告主要关注患者体内肿瘤的生长情况，不涉及其他部位或组织的病变。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肿瘤生长速度概述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肿瘤生长速度定义</a:t>
              </a:r>
            </a:p>
          </p:txBody>
        </p:sp>
      </p:grpSp>
      <p:sp>
        <p:nvSpPr>
          <p:cNvPr id="43" name="TextBox 43"/>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肿瘤生长速度是指肿瘤细胞在单位时间内增殖的数量或体积的变化率。</a:t>
            </a:r>
          </a:p>
        </p:txBody>
      </p:sp>
      <p:sp>
        <p:nvSpPr>
          <p:cNvPr id="44" name="TextBox 44"/>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通常用倍增时间来表示，即肿瘤细胞数量或体积翻倍所需的时间。</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肿瘤细胞类型</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不同类型的肿瘤细胞具有不同的生长速度和倍增时间。</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肿瘤微环境</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包括血管生成、免疫应答、基质细胞等因素，对肿瘤生长速度有显著影响。</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治疗措施</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手术、放疗、化疗等治疗手段可以显著改变肿瘤的生长速度。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肿瘤生长速度影响因素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影像学评估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通过CT、MRI等影像学手段测量肿瘤的大小和体积变化，计算生长速度。</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细胞学评估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通过检测肿瘤细胞增殖标志物（如Ki-67）的表达水平来评估生长速度。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动物模型评估</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在动物模型中种植肿瘤细胞，观察并记录肿瘤的生长情况，以评估其生长速度。</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肿瘤生长速度评估方法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各类肿瘤生长速度分析</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良性肿瘤通常生长速度较慢，可能在数月或数年内仅略有增大。</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生长缓慢</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良性肿瘤往往具有清晰的边界，与周围组织分界明显。</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边界清晰</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良性肿瘤不具备转移至其他部位的能力。</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无转移能力</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良性肿瘤生长速度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恶性肿瘤生长速度较快，可能在短时间内显著增大。</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生长迅速</a:t>
            </a:r>
          </a:p>
        </p:txBody>
      </p:sp>
      <p:pic>
        <p:nvPicPr>
          <p:cNvPr id="5" name="Picture 5"/>
          <p:cNvPicPr>
            <a:picLocks noChangeAspect="1"/>
          </p:cNvPicPr>
          <p:nvPr/>
        </p:nvPicPr>
        <p:blipFill>
          <a:blip r:embed="rId2"/>
          <a:srcRect l="16750" r="16750"/>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恶性肿瘤往往呈浸润性生长，侵犯周围组织，边界模糊。</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浸润性生长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恶性肿瘤具有转移至其他部位的能力，通过血液或淋巴系统扩散。</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易转移</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恶性肿瘤生长速度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293" b="293"/>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皮肤肿瘤生长速度相对较慢，但某些恶性黑色素瘤等生长迅速。</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皮肤肿瘤</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肺部肿瘤</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肝脏肿瘤</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脑部肿瘤</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肺部肿瘤生长速度较快，尤其是小细胞肺癌等恶性程度高的肿瘤。</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肝脏肿瘤生长速度因肿瘤类型而异，原发性肝癌生长迅速，而转移性肝癌生长速度相对较慢。</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脑部肿瘤生长速度因肿瘤类型和位置而异，某些恶性胶质瘤等生长迅速，而脑膜瘤等生长较慢。</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不同部位肿瘤生长速度比较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https://d.book118.com/198014066037006044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2024-09-24T06:15:58.017</cp:lastPrinted>
  <dcterms:created xsi:type="dcterms:W3CDTF">2024-09-23T22:15:58Z</dcterms:created>
  <dcterms:modified xsi:type="dcterms:W3CDTF">2024-09-23T22:16:00Z</dcterms:modified>
</cp:coreProperties>
</file>