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05BB2-1A81-494E-AF72-0A2FAA49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0212-26AF-4D1A-9EC1-4927A465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4E68F-8A7E-46F8-BE8C-027B49BF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AD1B1-523F-4DE5-9377-24E8A1068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0DE0D-2210-4DF2-BCB5-0B33E0DB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27AFFD-3609-41E5-84A1-33C245A23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BC8B9-2EE7-487E-8283-046882D2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59FFB-54B7-46A0-BEDD-3D6E7157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80678-7E67-44A4-8B33-DB2A7487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D0956-E443-4D1D-8ACF-EC5382F18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39413-50E6-4D24-93D5-D295F055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1410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具有最高法律地位课件\n## 1.宪法的基本概念及其重要性\n### 1.1宪法的定义及其发展历程\n### 1.2宪法的核心原则与基本特征\n### 1.3宪法在法治国家中的地位与作用\n## 2.宪法与其他法律的关系\n### 2.1宪法与普通法律的关系\n### 2.2宪法与行政法规的关系\n### 2.3宪法与国际法的关系\n## 3.宪法的最高法律地位体现\n### 3.1宪法对法律的制定与实施的指导作用\n### 3.2宪法对国家机关权力的制约与监督\n### 3.3宪法对公民权利与义务的保护\n## 4.宪法的实施与监督\n### 4.1宪法的实施途径与方式\n### 4.2宪法的监督体制与机构\n### 4.3宪法实施与监督的法律后果\n## 5.宪法教育的意义与方法\n### 5.1宪法教育在法治建设中的重要性\n### 5.2宪法教育的基本原则与方法\n### 5.3提高宪法教育实效性的建议与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宪法具有最高法律地位课件</a:t>
            </a:r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宪法的基本概念及其重要性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规定国家的政治制度、经济制度、文化制度等基本原则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规定国家机构的组织和职权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规定公民的基本权利和义务</a:t>
                </a:r>
                <a:endParaRPr/>
              </a:p>
            </p:txBody>
          </p:sp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宪法是国家的根本法</a:t>
                </a:r>
                <a:endParaRPr/>
              </a:p>
            </p:txBody>
          </p:sp>
        </p:grpSp>
        <p:grpSp>
          <p:nvGrpSpPr>
            <p:cNvPr id="16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从古代的“法治”思想到现代宪法的产生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从资本主义国家的宪法到社会主义国家的宪法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从单一宪法国家到联邦制国家</a:t>
                </a:r>
                <a:endParaRPr/>
              </a:p>
            </p:txBody>
          </p:sp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宪法的发展历程</a:t>
                </a:r>
                <a:endParaRPr/>
              </a:p>
            </p:txBody>
          </p:sp>
        </p:grpSp>
        <p:grpSp>
          <p:nvGrpSpPr>
            <p:cNvPr id="17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欧洲人权公约、美洲人权公约等区域性宪法公约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世界人权宣言等国际性宪法文件</a:t>
                </a:r>
                <a:endParaRPr/>
              </a:p>
            </p:txBody>
          </p:sp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宪法的国际发展</a:t>
                </a:r>
                <a:endParaRPr/>
              </a:p>
            </p:txBody>
          </p:sp>
        </p:grpSp>
      </p:grpSp>
      <p:pic>
        <p:nvPicPr>
          <p:cNvPr id="17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宪法的核心原则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人民主权原则：国家的一切权力属于人民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基本人权原则：保障公民的基本权利和自由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权力制约原则：国家权力分为立法、行政、司法三权，相互制约、相互平衡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宪法的基本特征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普遍性：宪法具有最高的法律地位，适用于国家全体公民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抽象性：宪法规定的内容具有原则性和抽象性，不具体涉及某一事项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稳定性：宪法的修改程序严格，具有相对的稳定性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宪法的核心原则与基本特征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宪法在法治国家中的地位与作用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组合 19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宪法在法治国家中的地位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宪法是法治国家的基石，具有最高法律地位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宪法是其他法律的基础和依据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宪法是权力制约和监督的保障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组合 20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宪法在法治国家中的作用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规定国家政治制度，保障国家政治稳定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规定公民基本权利，保障公民权益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规定国家机构组织和职权，保障国家机构正常运作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宪法与其他法律的关系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宪法与普通法律的关系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宪法与普通法律的联系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宪法是普通法律的基础和依据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普通法律是宪法的具体化，实施宪法的规定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宪法与普通法律的区别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宪法具有最高法律地位，普通法律地位低于宪法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宪法具有原则性和抽象性，普通法律具有具体性和操作性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宪法与行政法规的联系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宪法是行政法规的基础和依据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行政法规是宪法的具体化，实施宪法的规定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宪法与行政法规的区别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宪法具有最高法律地位，行政法规地位低于宪法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宪法具有原则性和抽象性，行政法规具有具体性和操作性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宪法与行政法规的关系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宪法与国际法的联系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宪法是国际法的基础和依据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国际法是宪法在国际关系中的具体化，实施宪法的规定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宪法与国际法的区别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宪法具有最高法律地位，国际法地位低于宪法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宪法具有原则性和抽象性，国际法具有具体性和操作性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宪法与国际法的关系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宪法的最高法律地位体现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宪法对法律的制定与实施的指导作用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宪法对法律制定的指导作用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法律的制定必须以宪法为依据，不能违反宪法的规定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法律的制定必须保障公民的基本权利和自由，实现宪法的目的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宪法对法律实施的指导作用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法律的实施必须以宪法为依据，不能违反宪法的规定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法律的实施必须保障公民的基本权利和自由，实现宪法的目的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https://d.book118.com/198014103004006042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宪法具有最高法律地位课件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2024-09-20T23:18:12.241</cp:lastPrinted>
  <dcterms:created xsi:type="dcterms:W3CDTF">2024-09-20T15:18:12Z</dcterms:created>
  <dcterms:modified xsi:type="dcterms:W3CDTF">2024-09-20T15:18:14Z</dcterms:modified>
</cp:coreProperties>
</file>