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E16C0C-713D-4A33-B9E0-A51630F8BF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B47191-8386-467C-9A82-EEC878E5D9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05E9D7-1662-4D55-A664-6E744B1891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EACD3D-83B5-4D0F-A964-C46FB40406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8F119E-138B-4A6B-8FD6-E95F8F1E71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D3153A-69C2-48B8-B57E-8E499ACF16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16B9BE-ACB0-4D1A-A5E7-9117E0E1C7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7429CF-CAEE-4D39-9BF9-0989565F83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FA17BB-2BE0-4240-B1F0-B1F2CB2B13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9E9297-A842-48B6-AA93-7116A29F86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3620C0-7C27-4896-B013-D9B2906A2B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01412603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实现心里咨询与辅导行业的可持续发展</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行业现状及挑战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可持续发展战略规划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人才培养与团队建设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服务质量提升与客户关系管理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品牌建设与营销推广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社会责任履行与行业影响力提升</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行业现状及挑战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心理咨询与辅导行业是提供心理健康服务的重要领域，涵盖了心理咨询、心理治疗、心理教育等多个方面。</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心理咨询与辅导行业的发展水平与一个国家的经济社会发展水平密切相关，随着人们生活水平的提高，该行业的需求也不断增长。</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该行业的主要目标是帮助个体和团体解决心理问题，提高心理健康水平，促进个人和社会的整体发展。</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心理咨询与辅导行业概述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市场需求与增长趋势</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随着社会竞争的加剧和工作生活节奏的加快，人们面临的压力和心理问题逐渐增多，因此对心理咨询与辅导服务的需求也不断增加。</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特别是青少年、学生、老年人等特定人群，由于其特殊的心理需求，对心理咨询与辅导服务的需求更为突出。</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随着互联网技术的发展，线上心理咨询与辅导服务逐渐兴起，为行业带来了新的增长点。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当前心理咨询与辅导行业竞争激烈，市场参与者众多，服务质量参差不齐。</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由于该行业的专业性和特殊性，从业者的专业素养和服务质量成为影响市场竞争的重要因素。</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同时，由于该行业的服务对象是人的心理健康，因此行业监管和规范发展尤为重要。</a:t>
              </a:r>
            </a:p>
          </p:txBody>
        </p:sp>
      </p:grpSp>
      <p:pic>
        <p:nvPicPr>
          <p:cNvPr id="14" name="Picture 14"/>
          <p:cNvPicPr>
            <a:picLocks noChangeAspect="1"/>
          </p:cNvPicPr>
          <p:nvPr/>
        </p:nvPicPr>
        <p:blipFill>
          <a:blip r:embed="rId2"/>
          <a:srcRect l="15991" r="15991"/>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行业竞争格局及主要挑战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833" r="188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同时，政府还可以通过财政支持、税收优惠等措施，鼓励行业发展，提高服务可及性。</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政府对心理咨询与辅导行业的政策支持和监管是影响该行业发展的重要因素。</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政府可以通过制定相关法律法规、政策文件等，规范行业行为，提高服务质量和水平。</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可持续发展战略规划</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制定长期发展目标与愿景</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长期发展目标</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在未来的5-10年内，将心理咨询与辅导行业打造成为国内领先、国际知名的行业品牌，实现业务覆盖全国，并拓展海外市场。</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愿景</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成为全球心理咨询与辅导行业的领导者，为全球用户提供高品质、专业的心理咨询服务。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核心业务领域</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心理健康咨询、心理辅导、培训与教育等。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市场定位</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面向个人、家庭、企业、学校等各类用户，提供全方位、个性化的心理咨询服务，满足不同用户的需求。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明确核心业务领域和市场定位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4297" r="429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合理配置人力资源、财务资源和技术资源，提高资源利用效率。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资源优化</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通过流程优化、信息化管理等方式，降低运营成本，提高工作效率。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运营效率提升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优化资源配置，提升运营效率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积极探索新的服务模式、技术手段和业务领域，以满足市场变化和用户需求。</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新兴市场拓展</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关注新兴市场和潜在用户群体，拓展业务领域和服务范围，实现可持续发展。</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创新驱动</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创新驱动，拓展新兴市场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人才培养与团队建设</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2500" r="1250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75" r="1667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2500" r="1250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建立科学的人才选拔标准，注重候选人的专业背景、实践经验和人格特质。</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采用多元化的选拔方式，如面试、笔试、心理测试等，全面评估候选人的能力和潜力。</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加强人才素质培训，提高咨询师和辅导员的专业素养和道德水平。</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完善人才选拔机制，提高人才素质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鼓励参加国内外学术交流活动，拓宽视野，了解行业最新动态和研究成果。</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建立培训考核机制，对参加培训的咨询师和辅导员进行考核，确保培训效果。</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定期开展专业技能培训，包括咨询技巧、辅导方法、心理诊断等，确保从业人员具备扎实的专业基础。</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加强专业培训，提升技能水平</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构建激励机制，激发员工创造力</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设立奖励制度，对表现优秀的咨询师和辅导员给予物质和精神上的奖励。</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提供职业发展机会，鼓励员工不断提升自身能力，实现个人价值。</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营造良好的工作氛围，增强员工的归属感和忠诚度。</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https://d.book118.com/198014126033006030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2024-09-06T12:59:15.973</cp:lastPrinted>
  <dcterms:created xsi:type="dcterms:W3CDTF">2024-09-06T04:59:15Z</dcterms:created>
  <dcterms:modified xsi:type="dcterms:W3CDTF">2024-09-06T04:59:18Z</dcterms:modified>
</cp:coreProperties>
</file>