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0D8523-45D1-40A3-BC34-B09411C5BB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3B27FE-3BDC-43DC-A864-29D02E8389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AF75F0-1102-4513-AE3D-A7B95A7D4A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F59597-23B1-4D4E-BA10-E0B3B88703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15CDB2D-E109-4381-8DE2-ADC4317BFB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72C67B-7CAB-4768-A324-AAE5FDFED8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96A492-29A2-442F-93BA-F19BFCF135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353194-86F2-4F43-8EC2-F839FC2EF8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6DC54B-4BC9-405D-8758-3724D0B68F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6EA6A3-015F-4EFF-A569-3B029A9EB4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619525-E329-4E41-AC1D-0A7E2CB8E0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015065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headEnd type="none"/>
            <a:tailEnd type="none"/>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危重护理质量分析</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a:noFill/>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引言</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危重护理质量评估标准</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危重护理质量现状分析</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危重护理质量改进措施</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危重护理质量改进效果评价</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引言</a:t>
            </a:r>
          </a:p>
        </p:txBody>
      </p:sp>
      <p:sp>
        <p:nvSpPr>
          <p:cNvPr id="4" name="TextBox 4"/>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01</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危重护理涉及多个学科领域，需要医护人员具备丰富的专业知识和技能，以确保患者得到最佳的护理效果。</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危重护理的质量直接关系到患者的生命安全和康复效果，因此必须高度重视危重护理的质量管理。</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20246" b="20246"/>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危重患者通常处于生命垂危的状态，需要得到及时、专业的护理以维持生命体征和缓解病情。</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危重护理的重要性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危重护理质量分析的目的是评估危重护理服务的水平和质量，发现存在的问题和不足，并提出改进措施。</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通过危重护理质量分析，可以了解危重患者的护理需求和期望，为医护人员提供有针对性的培训和支持，提高危重护理服务的质量和效率。</a:t>
            </a:r>
          </a:p>
        </p:txBody>
      </p:sp>
      <p:pic>
        <p:nvPicPr>
          <p:cNvPr id="6" name="Picture 6"/>
          <p:cNvPicPr>
            <a:picLocks noChangeAspect="1"/>
          </p:cNvPicPr>
          <p:nvPr/>
        </p:nvPicPr>
        <p:blipFill>
          <a:blip r:embed="rId2"/>
          <a:srcRect t="8368" b="836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8058" b="805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危重护理质量分析还有助于医疗机构优化资源配置，加强内部管理，提高危重患者的救治成功率，提升医疗机构的声誉和形象。</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危重护理质量分析的目的和意义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危重护理质量评估标准</a:t>
            </a:r>
          </a:p>
        </p:txBody>
      </p:sp>
      <p:sp>
        <p:nvSpPr>
          <p:cNvPr id="4" name="TextBox 4"/>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02</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患者安全指标</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护理效果指标</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护理服务质量指标</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资源利用指标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评估指标的确定</a:t>
              </a:r>
            </a:p>
          </p:txBody>
        </p:sp>
      </p:grpSp>
      <p:pic>
        <p:nvPicPr>
          <p:cNvPr id="28" name="Picture 28"/>
          <p:cNvPicPr>
            <a:picLocks noChangeAspect="1"/>
          </p:cNvPicPr>
          <p:nvPr/>
        </p:nvPicPr>
        <p:blipFill>
          <a:blip r:embed="rId2"/>
          <a:srcRect l="21810" r="21810"/>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评估危重患者的安全状况，包括意外事件发生率、给药错误率等。</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评估护理措施的有效性，如患者病情改善率、并发症发生率等。</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评价护理服务的质量和效率，如患者满意度、护士工作负荷等。</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评估医疗资源的利用情况，如床位使用率、设备利用效率等。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08" r="1670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19824" b="19824"/>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患者安全指标</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护理效果指标</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护理服务质量指标</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资源利用指标</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评估指标的权重分配</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权重为30%，因为保障患者安全是危重护理的首要任务。</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权重为25%，以提升护理服务质量和患者满意度。</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权重为25%，以衡量护理措施的有效性。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权重为20%，以合理利用医疗资源，提高床位和设备的利用效率。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通过收集相关数据，如意外事件报告和给药错误记录，进行量化分析。</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患者安全指标</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通过收集患者病情数据，如生命体征、实验室检查结果等，进行量化评估。</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护理效果指标</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通过患者满意度调查和护士工作量统计，进行量化分析。</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护理服务质量指标</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通过床位使用率、设备使用情况等数据，进行量化分析。</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资源利用指标</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评估指标的量化处理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危重护理质量现状分析</a:t>
            </a:r>
          </a:p>
        </p:txBody>
      </p:sp>
      <p:sp>
        <p:nvSpPr>
          <p:cNvPr id="4" name="TextBox 4"/>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03</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750" r="1675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542" r="16542"/>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危重护理质量总体情况良好，但存在一定程度的波动和不稳定。</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危重护理质量在不同医院、不同科室之间存在差异，需要加强统一管理和标准化建设。</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危重护理质量与医疗技术水平、护理人员素质、医院管理等多方面因素密切相关。</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危重护理质量总体情况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8950" b="2895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933" b="2933"/>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危重护理质量存在的问题</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护理人员配备不足，工作量大，导致护理质量下降。</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护理人员专业知识和技能水平参差不齐，影响护理质量的稳定和提高。</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危重患者的病情复杂多变，需要更加专业和细致的护理，但目前护理服务水平还有待提高。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医院管理和监督机制</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健全的医院管理和监督机制能够确保危重护理工作的规范化和标准化。</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医疗技术水平</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医疗技术水平的提高能够提升危重患者的救治成功率，进而提升危重护理质量。</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护理人员数量和素质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合理的护理人员配备和较高的专业素质是保证危重护理质量的前提。</a:t>
            </a:r>
          </a:p>
        </p:txBody>
      </p:sp>
      <p:pic>
        <p:nvPicPr>
          <p:cNvPr id="10" name="Picture 10"/>
          <p:cNvPicPr>
            <a:picLocks noChangeAspect="1"/>
          </p:cNvPicPr>
          <p:nvPr/>
        </p:nvPicPr>
        <p:blipFill>
          <a:blip r:embed="rId2"/>
          <a:srcRect l="19625" r="1962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影响危重护理质量的因素分析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https://d.book118.com/198015065011006050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2024-09-29T14:53:09.741</cp:lastPrinted>
  <dcterms:created xsi:type="dcterms:W3CDTF">2024-09-29T06:53:09Z</dcterms:created>
  <dcterms:modified xsi:type="dcterms:W3CDTF">2024-09-29T06:53:11Z</dcterms:modified>
</cp:coreProperties>
</file>