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BB9D8-CFEA-439E-AB21-24FF586A3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F08FA-ECD5-440E-A64E-951866279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BA18E-966D-4A11-AE7B-F11CF039F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DBBF5-9804-46D8-B9BC-5D013CF3B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67DE55-CC70-4052-9221-49CB8C7FB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B9745C-C335-4F3B-A480-604FAE3D7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D1C54B-9BBB-4F1A-8A9C-F32411053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5F178-BD80-492F-A8F3-2C7B6106F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ECB83-7FB1-4052-B805-7EDC02003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B53ED-32EE-4E26-B3DA-971F377EE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3FEDB-014B-434D-8DA1-AFC941A1B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1603206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仓储物流部的运作监控与报警系统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仓储物流部运作监控系统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报警系统设计与实现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运作监控与报警系统应用案例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系统实施与维护策略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359" b="2335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提高仓储物流部运作效率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保障物资安全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降低运作成本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通过监控和报警系统，实时掌握仓储物流部运作情况，及时发现并解决问题，提高运作效率。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通过报警系统，对物资进行实时监控，防止物资丢失或损坏，确保物资安全。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通过监控和报警系统，优化仓储物流部运作流程，降低人力、物力和时间成本。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仓储物流部整体运作情况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报警系统运行情况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存在的问题和改进措施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包括物资入库、存储、出库等环节的监控情况。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包括报警系统的工作原理、报警信息的处理流程以及报警效果的评估。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分析监控和报警系统存在的问题，提出改进措施和建议。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探讨监控和报警系统的发展趋势，提出仓储物流部未来发展规划。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仓储物流部运作监控系统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系统架构与功能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采用分布式、模块化、可扩展的架构，支持大规模并发处理和实时数据分析。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包括数据采集、处理、存储、分析、展示和报警等模块，实现对仓储物流全流程的监控。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提供直观、易用的交互界面，方便用户实时查看各项监控数据和报警信息。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架构设计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功能模块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交互界面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数据采集与传输技术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采用有线或无线传输方式，确保数据实时、准确、安全地传输到监控中心。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对采集的数据进行清洗、整合、转换等处理，提取有用信息并进行分析。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通过传感器、RFID、条形码等技术手段，实时采集仓库环境、货物状态、设备运行等数据。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建设规划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监控中心建设与管理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建立完善的管理制度，包括设备维护、数据备份、安全防护等方面，确保监控系统的正常运行和数据安全。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选用高性能、高可靠性、易维护的硬件设备，确保系统稳定运行。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根据实际需求，合理规划监控中心的布局、设备配置和网络架构。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对监控中心的操作人员和管理人员进行专业培训，提高其技能水平和应急处理能力。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报警系统设计与实现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00" r="1870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96" r="159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358" r="1035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报警触发条件及流程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当库存量低于或高于设定的安全库存范围时，触发报警。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针对订单处理环节设置超时阈值，超过该时间未处理则触发报警。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如运输途中出现延误、损坏等情况，实时反馈并触发报警。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如仓库内温度、湿度等环境因素超出正常范围，启动报警机制。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库存量异常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订单处理超时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物流运输异常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环境因素异常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实时通知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报警信息展示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处理流程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报警记录与统计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报警信息通知与处理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457" r="1345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44" b="167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98" r="167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通过短信、邮件、APP推送等方式，实时将报警信息通知给相关人员。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在仓储物流部的监控中心大屏上，以图形化方式展示报警信息，便于快速定位问题。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接收到报警信息后，相关人员需按照预设的处理流程进行问题排查、解决和反馈。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对每次报警进行记录，包括触发条件、处理过程和结果等，便于后续查询和统计分析。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报警准确性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评估系统是否能够准确识别并触发各类报警事件。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报警及时性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测试系统在出现异常情况时，能否迅速生成并发送报警信息。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系统稳定性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长时间运行下，系统是否能保持正常运作，不出现误报、漏报等问题。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可扩展性与可维护性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评估系统在未来业务发展或技术升级时，是否易于进行功能扩展和系统维护。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报警系统性能评估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https://d.book118.com/198016032066006036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2024-09-15T20:31:53.340</cp:lastPrinted>
  <dcterms:created xsi:type="dcterms:W3CDTF">2024-09-15T12:31:53Z</dcterms:created>
  <dcterms:modified xsi:type="dcterms:W3CDTF">2024-09-15T12:31:55Z</dcterms:modified>
</cp:coreProperties>
</file>