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B616-ABCD-472F-ABF9-D92D7C0D1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AC6B3-F8E0-43D8-86D4-269DB9564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EB97D-6115-42F0-81BD-A4BE2AA9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FD454-0155-40B7-B912-09E7EF30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E29B1-D2E3-4378-A361-4CF6C057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2A76A-B40C-4DF9-9542-A7D841E5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1DC9F-0708-46FE-AB39-7133F59F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B95EB-ADD2-49F1-A5B8-0042CF1C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BAF31-E291-44ED-94BB-FA2CDF8D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C49C5-BC4D-411F-9603-6B8D0652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8F886-4B5D-49D6-A29E-D4DD6D05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0047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消防员年终工作总结汇报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对消防工作的建议与展望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对过去一年的工作进行全面回顾，梳理完成的任务和取得的成果。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找出工作中存在的问题和不足，提出改进措施。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74" r="135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展望新的一年，制定工作计划和目标。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起止时间：从本年度的1月1日起至12月31日止。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36" r="1573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职责介绍：承担火灾扑救、应急救援、消防安全宣传等职责。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重要性：保障人民生命财产安全，维护社会稳定。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在接下来的部分，我们将针对过去一年的工作，按照不同主题进行详细汇报，包括完成的任务、取得的成果、存在的问题以及展望未来的计划。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工作特点：全年365天、24小时待命，随时可能面临紧急任务。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消防员工作概述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在过去的一年中，我们共参与了XX次灭火救援行动，相比去年增长了XX%。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救援次数统计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成功扑灭了XX%的火警，有效保护了人民生命财产的安全。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救援成功率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通过不断优化救援流程和提升消防员技能，平均救援时间缩短了XX%。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救援时间缩短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新引进的高压水枪、灭火剂等设备在灭火救援中发挥了重要作用，提高了灭火效率。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设备更新与运用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灭火救援成果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组织了XX次防火宣传活动，覆盖人数达到XX人。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宣传活动次数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设计了多款防火宣传海报、宣传册，并在学校、社区等公共场所进行分发。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宣传材料制作与分发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与XX家主流媒体合作，推出防火宣传专栏，提高防火知识的普及率。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通过问卷调查等方式，发现群众对防火知识的知晓率提高了XX%。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防火宣传成果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人员扩充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队伍士气提升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队伍建设成果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在过去一年中，我们成功招募了XX名新消防员，增强了队伍实力。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组织了XX次内部培训和演练活动，提高了消防员的业务水平和应急能力。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通过举办团建活动、设立激励机制等方式，成功提升了队伍的士气和凝聚力。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加强了与公安、医疗等相关部门的沟通与协作，提高了联合救援的能力。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https://d.book118.com/198020047022006037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2024-09-16T20:30:39.822</cp:lastPrinted>
  <dcterms:created xsi:type="dcterms:W3CDTF">2024-09-16T12:30:39Z</dcterms:created>
  <dcterms:modified xsi:type="dcterms:W3CDTF">2024-09-16T12:30:41Z</dcterms:modified>
</cp:coreProperties>
</file>