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97FCE-31BD-4A58-AD56-ACF3EAD7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45AF7-C54C-49BC-8985-3279874AF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E82F5-5B77-46E2-AC00-256805A6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DBC51-9ED0-40A3-9A40-DAC6AB50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5AEB9-C555-479F-94AC-D1316CD5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37379-D1DE-48FC-8D9C-7981E741F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6A21B-43F5-443D-8D0B-602CF60D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13E0-0536-4915-8B7D-D2B0C684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700E6-9167-43AC-8674-3095A189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C9DC8-7E5C-4793-B02D-F4F7D05F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464A1-5763-4797-BF93-43F3E7E0B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005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护理查房体格检查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通过查房了解患者的病情状况，为后续治疗和护理提供依据。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评估患者接受护理后的效果，及时调整护理方案。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负责组织查房，指导护理工作。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主管护师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参与查房，了解患者病情和护理情况。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护师及护士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如医生、营养师等，根据需要参与查房。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定期查房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根据病区情况，定期组织护理查房。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不定期查房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针对特殊病情或突发事件，随时组织护理查房。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夜间查房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根据需要，安排夜间查房，确保患者安全。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43" r="29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在开始体格检查之前，护理人员应核对患者身份，确保所检查的患者是正确的。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了解患者的病史、病情状况和目前的治疗方案，有助于更好地评估患者的护理问题。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核对患者病情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脉搏测量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呼吸测量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生命体征测量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130" r="161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80" r="158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使用体温计测量患者的体温，了解患者是否有发热或体温过低的情况。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通过触摸患者的脉搏，了解患者的心跳频率和节律是否正常。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观察患者的呼吸频率和深度，判断患者是否存在呼吸困难或呼吸急促的情况。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使用血压计测量患者的血压，了解患者的血压状况，判断是否存在高血压或低血压。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观察患者的活动能力、语言表达能力等，判断患者是否需要协助完成日常生活活动。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评估患者自理能力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通过与患者交流，了解患者的认知状况，判断患者是否存在认知障碍或意识障碍。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观察患者的体重、皮肤状况等，判断患者是否存在营养不良或过度肥胖的情况。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评估患者营养状况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关注患者的情绪状态、睡眠质量等，判断患者是否存在焦虑、抑郁等心理问题。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https://d.book118.com/198020053127006031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2024-09-08T21:57:12.263</cp:lastPrinted>
  <dcterms:created xsi:type="dcterms:W3CDTF">2024-09-08T13:57:12Z</dcterms:created>
  <dcterms:modified xsi:type="dcterms:W3CDTF">2024-09-08T13:57:14Z</dcterms:modified>
</cp:coreProperties>
</file>