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5A7CF-970D-4AE0-A834-690624840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B2DCA-9700-4D2F-AB40-47C10D856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2D7FB-95C5-48EF-80C0-1B7F23539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876FD-6B3B-49CD-B3E8-85EEBD23D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811414-9672-4CAC-A925-7C7246361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B3AFD1-F402-41CC-A126-188F07D2F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2AC372-3F28-4A6D-A128-A20E9AD71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FA479-FBE7-4FC6-981C-08A617E6A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280E0-42F1-4805-9EE9-7B002BD14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577F3-FF18-4932-B5A0-7B1F4753D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1F68E-EA25-46A9-8604-C47BC2522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20062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健康教育在护理查房中的应用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护理查房中的健康教育实践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护理查房健康教育的效果评估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护理查房健康教育的改进与发展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护理查房是护理工作中对病人进行评估、诊断、计划、实施和评价的过程，是护理工作的重要组成部分。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通过护理查房，对病人进行全面评估，找出护理问题，制定护理计划，落实护理措施，提高护理质量，促进病人康复。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通过护理查房，可以全面了解病人的病情和护理需求，制定个性化的护理计划，提高护理效果。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提高护士专业水平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护理查房需要医生和护士共同参与，加强了医护之间的沟通和协作，提高了团队合作能力。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通过护理查房，护士可以不断学习和掌握新的知识和技能，提高专业水平和实践能力。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对护理效果进行评价，及时调整和改进护理计划。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按照护理计划，采取相应的护理措施。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制定个性化的护理计划，包括护理目标、措施和评价标准。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全面了解病人的病情、病史、护理需求等情况。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根据评估结果，找出病人的护理问题。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健康教育在护理查房中的应用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提高患者健康素养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改善患者生活质量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促进医护患沟通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通过健康教育，帮助患者了解疾病知识，提高自我管理和预防保健能力。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正确的健康教育有助于患者养成健康的生活方式，减少并发症，提高生活质量。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健康教育是医护人员与患者及其家属沟通的重要桥梁，有助于建立互信关系。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通过预防和自我管理，减少患者再次入院和长期治疗的需求，从而降低医疗成本。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53" r="1645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07" r="186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685" r="2268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健康教育的内容与目标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向患者介绍疾病的发生、发展、治疗和预防等方面的知识。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指导患者养成健康的生活习惯，如饮食、运动、休息等。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关注患者的心理状态，提供必要的心理疏导和支持。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指导患者进行康复训练，促进功能恢复和减少并发症。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疾病知识教育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日常生活指导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根据患者的年龄、文化背景和病情，采用个体化的教育方式。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个体化教育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组织患者及其家属参加健康教育讲座或小组讨论，分享经验和知识。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制作健康教育手册、海报和视频等资料，供患者随时查阅和学习。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图文教育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通过演示和操作，教会患者正确的自我护理和康复技能。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示范教育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健康教育的实施方法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护理查房中的健康教育实践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https://d.book118.com/198020062127006031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2024-09-08T21:57:12.602</cp:lastPrinted>
  <dcterms:created xsi:type="dcterms:W3CDTF">2024-09-08T13:57:12Z</dcterms:created>
  <dcterms:modified xsi:type="dcterms:W3CDTF">2024-09-08T13:57:14Z</dcterms:modified>
</cp:coreProperties>
</file>