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CDA21-0A80-4D35-85C4-2C92F38C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AFE13-A109-4CDD-AE35-69C1386A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E0EDF-DB39-4FB4-81D1-737841D31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0713A-0BFC-4485-B2FB-EBE49B85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F8E38D-43D1-44F1-961B-6866FED2A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ECB2D-9B18-428E-9B61-9DD6E4D66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60E8D-B105-4043-BD63-1ED70790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8F245-7741-4561-876A-E1E2541F8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6CC85-DB12-4342-ABE1-1957A3283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83C06-1830-449C-A227-4BF807E77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3AECE-65DF-4414-B0A8-2005E9755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20071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帮助他人处理悲伤和失去的心理咨询技巧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悲伤与失去概述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倾听与支持技巧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情绪调节方法指导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认知重构与意义发现途径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社交互动与资源利用策略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悲伤与失去概述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指由分离、丧失和失败引起的情绪反应，包含沮丧、失望、气馁、意志消沉、孤独和绝望等情绪体验。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指人们失去了重要的人、事、物或关系等，包括亲人离世、失恋、失业、失去友谊等。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悲伤和失去会导致人们产生负面情绪，影响心理健康，甚至引发抑郁症等心理疾病。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283" r="162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常见反应与表现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哭泣、愤怒、内疚、焦虑、孤独等。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失眠、食欲不振、注意力不集中、社交障碍等。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思维表现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反复思考失去的事件、自责、无助感等。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长期无法走出悲伤情绪的人。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有过心理创伤或心理疾病史的人。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这些人群需要额外的关注和帮助，以应对悲伤和失去带来的负面影响，并重新建立积极的生活态度和心理健康。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在社会支持不足或孤独的环境中生活的人。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近期经历重大失去的人，如亲人离世、失恋等。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需要关注人群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倾听与支持技巧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在与他人交流时，要全神贯注地倾听，避免分心或打断对方。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给予全神贯注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展现理解和共鸣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通过点头、微笑、重复对方说的话等方式，展现自己的理解和共鸣。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通过开放性问题、鼓励性话语等方式，鼓励对方更深入地表达自己的感受和想法。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通过安慰性的话语、拥抱、握手等方式，让对方感到被安慰和宽慰。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强调对方的优点和能力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提醒对方关注自己的优点和能力，以增强其自信心和积极情绪。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表达同情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向对方表达自己对其遭遇的同情和理解，让对方感到被关心和支持。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表达关心与支持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不要急于提出建议或解决方案，而是先倾听对方的感受和想法。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尊重对方的感受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在提出建议之前，先确认对方是否需要帮助或建议。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确认对方的需求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如果对方需要帮助或建议，可以提供一些相关的资源或信息，但不要代替对方做决定或承担责任。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避免过早提出建议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情绪调节方法指导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情绪日记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鼓励客户记录每天的情绪变化，以便更好地了解自己情绪的波动和触发因素。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情绪标签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教导客户如何准确地识别和标记自己当前的情绪，例如“我现在感到很难过”。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情绪量表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使用情绪量表来评估情绪的强度和类型，帮助客户更具体地表达自己的感受。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9167" r="29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识别自身情绪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指导客户进行深呼吸，特别是腹式呼吸，以降低紧张和焦虑水平。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腹式呼吸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教客户如何紧张和松弛不同的肌肉群，以达到全身放松的效果。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渐进性肌肉松弛法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引导客户进行冥想或正念练习，以帮助他们专注于当下并减少担忧。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冥想与正念练习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深呼吸与放松训练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https://d.book118.com/198020071006006031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2024-09-07T17:18:48.610</cp:lastPrinted>
  <dcterms:created xsi:type="dcterms:W3CDTF">2024-09-07T09:18:48Z</dcterms:created>
  <dcterms:modified xsi:type="dcterms:W3CDTF">2024-09-07T09:18:50Z</dcterms:modified>
</cp:coreProperties>
</file>