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50B77-C135-454E-AB5F-45B98E07D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60218-6990-4E7C-B538-C2F8336AE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265EB-FD5A-4634-8696-BCBED52B6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AED2E-8048-4929-B484-C8B516B5C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F00A7-6FA8-4E61-AE3A-41B0AB3BB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866EB-AD79-4544-9BB2-B9296C68B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AFA32-ABA2-4C21-89B4-4B766F8A7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5677C-BF5C-4292-8542-90C049859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0E24C-F8E1-4838-9578-A4373EA5F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A5EA1-0941-439F-928D-77E60CC8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FADE0-B4AB-496D-9BF1-CBAB3B562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21116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全面指南Python文件和数据格式化深度解析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Python文件基本操作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文件内容格式化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数据持久化存储方案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数据可视化呈现技巧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实战案例：Python文件和数据格式化应用举例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Python文件基本操作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文件打开与关闭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打开文件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使用`open()`函数打开文件，需要指定文件路径和打开模式。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关闭文件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使用`close()`方法关闭文件，释放资源。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读取模式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以只读方式打开文件，使用`read()`方法读取文件内容。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写入模式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以写入方式打开文件，使用`write()`方法向文件中写入内容。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追加模式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以追加方式打开文件，使用`write()`方法向文件末尾追加内容。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文件读写模式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从根目录开始的完整路径。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绝对路径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相对于当前执行脚本的路径。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相对路径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使用`os.path.join()`函数拼接路径。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路径拼接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文件路径处理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使用`FileNotFoundError`异常处理文件不存在的情况。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文件不存在异常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使用`IOError`异常处理文件读写过程中的错误。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文件读写异常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使用`OSError`异常处理文件关闭过程中的错误。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文件关闭异常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文件异常处理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828" r="198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36" r="178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Python中的整数类型包括正整数和负整数，支持基本的数学运算。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整数类型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浮点数用于表示带有小数点的数值，支持科学计数法和基本的数学运算。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浮点数类型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Python中的复数类型包含实部和虚部，支持基本的数学运算和复数运算。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复数类型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Python中可以使用内置函数进行数据类型转换，如int()、float()、str()等。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数据类型转换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数据类型与转换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格式化字符串符号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Python中使用%或format()方法进行字符串格式化，支持多种占位符如%s、%d、%f等。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格式化字符串示例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可以通过占位符将变量值插入到字符串中，实现字符串的动态生成。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字符串格式化应用场景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常用于输出日志、生成报表、构建SQL语句等场景。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格式化字符串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Python中的字符串支持索引、切片、连接、替换等基本操作。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字符串基本操作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Python提供了丰富的字符串方法，如split()、join()、strip()等，用于处理字符串数据。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Python支持多种字符编码格式，如UTF-8、ASCII等，可以使用encode()和decode()方法进行编码和解码操作。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字符串编码与解码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字符串操作方法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219" r="2421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正则表达式应用示例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可以使用正则表达式进行字符串匹配、替换、分割等操作，处理复杂的文本数据。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正则表达式基础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正则表达式是一种用于匹配字符串模式的强大工具，Python通过re模块提供正则表达式支持。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正则表达式语法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正则表达式语法包括普通字符、元字符、限定符等，用于定义匹配规则。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正则表达式应用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文件内容格式化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写入CSV文件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同样使用csv模块，创建csv.writer对象来将数据写入CSV文件。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解析CSV数据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读取CSV文件后，可以使用Python的数据结构（如列表和字典）来解析和处理数据。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读取CSV文件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使用Python内置的csv模块，通过创建csv.reader对象来读取CSV文件内容。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46" r="1684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CSV文件读写与解析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读取JSON文件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使用Python内置的json模块，通过json.load()函数读取JSON文件内容。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写入JSON文件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使用json.dump()函数将数据写入JSON文件。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解析JSON数据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读取JSON文件后，可以使用Python的数据结构（如列表和字典）来解析和处理数据。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JSON文件读写与解析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写入XML文件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使用ElementTree创建XML元素，并通过ElementTree.write()方法将数据写入XML文件。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解析XML数据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通过遍历XML元素和属性，可以提取和处理XML数据。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读取XML文件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使用Python内置的xml模块，如xml.etree.ElementTree来解析XML文件。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XML文件读写与解析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https://d.book118.com/198021116064006026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2024-09-03T19:35:46.476</cp:lastPrinted>
  <dcterms:created xsi:type="dcterms:W3CDTF">2024-09-03T11:35:46Z</dcterms:created>
  <dcterms:modified xsi:type="dcterms:W3CDTF">2024-09-03T11:35:48Z</dcterms:modified>
</cp:coreProperties>
</file>