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406FC7-FCB0-48C0-91BF-BD100D31EC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1CDE6E-046B-461A-83EC-BCE6CBF55E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EAA088-99B8-47C4-9D7F-8D21259FA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F5F0F6-E11A-455E-91A6-AE30FD7A7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CD31702-4128-4FE3-93C6-559F144F0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8B4A9E-0694-4B72-AF52-AA6C1F68B3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10FD965-5905-4785-A335-5AEC72F3F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5E6BDB-6345-48D1-8967-DF9E19EA7F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FBC89-546C-461F-8CD6-AB02052633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B6AF59-E24B-4C46-9D01-602F5A94D8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9C0F33-8563-44E4-81E0-CCD064055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矩形 5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1" hasCustomPrompt="1"/>
          </p:nvPr>
        </p:nvSpPr>
        <p:spPr>
          <a:xfrm>
            <a:off x="392698" y="4448586"/>
            <a:ext cx="2941831" cy="6463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4000" b="0" i="0" spc="30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  <p:sp>
        <p:nvSpPr>
          <p:cNvPr id="5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2698" y="5131305"/>
            <a:ext cx="6019597" cy="1311128"/>
          </a:xfrm>
        </p:spPr>
        <p:txBody>
          <a:bodyPr wrap="none" anchor="b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sp>
        <p:nvSpPr>
          <p:cNvPr id="17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8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20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</a:xfrm>
      </p:grpSpPr>
      <p:sp>
        <p:nvSpPr>
          <p:cNvPr id="2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pic>
        <p:nvPicPr>
          <p:cNvPr id="29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0" name="矩形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10000">
                <a:schemeClr val="accent6"/>
              </a:gs>
              <a:gs pos="30000">
                <a:schemeClr val="accent4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32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5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2023/11/21</a:t>
            </a:fld>
            <a:endParaRPr lang="en-US" altLang="zh-CN"/>
          </a:p>
        </p:txBody>
      </p:sp>
      <p:sp>
        <p:nvSpPr>
          <p:cNvPr id="3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7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98022120033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电力安全工器具的检查和使用\n## 1.电力安全工器具的基本概念及分类\n### 1.1电力安全工器具的定义与作用\n### 1.2电力安全工器具的分类与特点\n### 1.3电力安全工器具的使用场景与要求\n## 2.电力安全工器具的检查方法与标准\n### 2.1电力安全工器具的检查流程与方法\n### 2.2电力安全工器具的检查标准与要求\n### 2.3电力安全工器具的检查记录与报告\n## 3.电力安全工器具的使用方法与注意事项\n### 3.1电力安全工器具的使用方法与技巧\n### 3.2电力安全工器具的使用注意事项与风险\n### 3.3电力安全工器具的使用培训与教育\n## 4.电力安全工器具的维护与保养\n### 4.1电力安全工器具的维护方法与周期\n### 4.2电力安全工器具的保养内容与要求\n### 4.3电力安全工器具的维护记录与追踪\n## 5.电力安全工器具的管理与监督\n### 5.1电力安全工器具的管理制度与流程\n### 5.2电力安全工器具的监督机制与措施\n### 5.3电力安全工器具的管理与监督案例分析\n&quot;,&quot;templateId&quot;:&quot;hw9irrrbyjd9jxkh8k6gtgupye&quot;}}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92698" y="4448586"/>
            <a:ext cx="9226550" cy="647700"/>
          </a:xfrm>
        </p:spPr>
        <p:txBody>
          <a:bodyPr/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3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10314921" y="580667"/>
            <a:ext cx="1484381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5" name="Tencent"/>
          <p:cNvCxnSpPr/>
          <p:nvPr/>
        </p:nvCxnSpPr>
        <p:spPr>
          <a:xfrm>
            <a:off x="443999" y="402867"/>
            <a:ext cx="113040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2698" y="5140683"/>
            <a:ext cx="11417300" cy="1301750"/>
          </a:xfrm>
        </p:spPr>
        <p:txBody>
          <a:bodyPr vert="horz" wrap="square" lIns="91440" tIns="45720" rIns="91440" bIns="45720" anchor="t">
            <a:spAutoFit/>
          </a:bodyPr>
          <a:lstStyle>
            <a:lvl1pPr algn="l">
              <a:defRPr sz="8800" b="0" i="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buNone/>
            </a:pPr>
            <a:r>
              <a:rPr lang="zh-CN" sz="6000"/>
              <a:t>电力安全工器具的检查和使用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电力安全工器具的基本概念及分类</a:t>
            </a:r>
            <a:endParaRPr/>
          </a:p>
        </p:txBody>
      </p:sp>
      <p:sp>
        <p:nvSpPr>
          <p:cNvPr id="12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6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6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7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7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电力安全工器具是指在电力生产、建设和检修过程中</a:t>
                </a:r>
                <a:endParaRPr/>
              </a:p>
            </p:txBody>
          </p:sp>
          <p:sp>
            <p:nvSpPr>
              <p:cNvPr id="17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用于防止触电、高处坠落、机械伤害等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保障作业人员人身安全的一类专用工器具</a:t>
                </a:r>
                <a:endParaRPr/>
              </a:p>
            </p:txBody>
          </p:sp>
          <p:sp>
            <p:nvSpPr>
              <p:cNvPr id="17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7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17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电力安全工器具的作用</a:t>
                </a:r>
                <a:endParaRPr/>
              </a:p>
            </p:txBody>
          </p:sp>
          <p:sp>
            <p:nvSpPr>
              <p:cNvPr id="17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减少生产事故的发生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提高工作效率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保障作业人员的人身安全</a:t>
                </a:r>
                <a:endParaRPr/>
              </a:p>
            </p:txBody>
          </p:sp>
          <p:sp>
            <p:nvSpPr>
              <p:cNvPr id="18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8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电力安全工器具的定义与作用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8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电力安全工器具的分类与特点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8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电力安全工器具的分类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个人防护装备：如绝缘手套、绝缘鞋等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施工操作工具：如验电器、接地线等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防护装置：如安全网、警示牌等</a:t>
                </a:r>
                <a:endParaRPr/>
              </a:p>
            </p:txBody>
          </p:sp>
          <p:pic>
            <p:nvPicPr>
              <p:cNvPr id="19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3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电力安全工器具的特点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专门设计，适用于特定场景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符合安全标准，可靠性高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易于操作，使用效果好</a:t>
                </a:r>
                <a:endParaRPr/>
              </a:p>
            </p:txBody>
          </p:sp>
          <p:pic>
            <p:nvPicPr>
              <p:cNvPr id="19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9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00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01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02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电力安全工器具的使用场景</a:t>
                </a:r>
                <a:endParaRPr/>
              </a:p>
            </p:txBody>
          </p:sp>
          <p:sp>
            <p:nvSpPr>
              <p:cNvPr id="20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电气设备检修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线路施工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电缆铺设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变压器安装</a:t>
                </a:r>
                <a:endParaRPr/>
              </a:p>
            </p:txBody>
          </p:sp>
          <p:sp>
            <p:nvSpPr>
              <p:cNvPr id="204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电力安全工器具的使用要求</a:t>
                </a:r>
                <a:endParaRPr/>
              </a:p>
            </p:txBody>
          </p:sp>
          <p:sp>
            <p:nvSpPr>
              <p:cNvPr id="210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严格按照操作规程使用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定期进行检查和维护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确保工器具性能良好</a:t>
                </a:r>
                <a:endParaRPr/>
              </a:p>
            </p:txBody>
          </p:sp>
          <p:sp>
            <p:nvSpPr>
              <p:cNvPr id="211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4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1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电力安全工器具的使用场景与要求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17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900"/>
              <a:t>电力安全工器具的检查方法与标准</a:t>
            </a:r>
            <a:endParaRPr/>
          </a:p>
        </p:txBody>
      </p:sp>
      <p:sp>
        <p:nvSpPr>
          <p:cNvPr id="218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2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电力安全工器具的检查流程</a:t>
                </a:r>
                <a:endParaRPr/>
              </a:p>
            </p:txBody>
          </p:sp>
          <p:sp>
            <p:nvSpPr>
              <p:cNvPr id="22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接收检查任务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检查工器具的外观和性能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进行必要的测试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记录检查结果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判断工器具是否合格</a:t>
                </a:r>
                <a:endParaRPr/>
              </a:p>
            </p:txBody>
          </p:sp>
          <p:sp>
            <p:nvSpPr>
              <p:cNvPr id="22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2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电力安全工器具的检查方法</a:t>
                </a:r>
                <a:endParaRPr/>
              </a:p>
            </p:txBody>
          </p:sp>
          <p:sp>
            <p:nvSpPr>
              <p:cNvPr id="23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观察法：检查工器具的外观、结构等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测量法：测量工器具的关键参数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试验法：通过实际操作验证工器具的性能</a:t>
                </a:r>
                <a:endParaRPr/>
              </a:p>
            </p:txBody>
          </p:sp>
          <p:sp>
            <p:nvSpPr>
              <p:cNvPr id="23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电力安全工器具的检查流程与方法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电力安全工器具的检查标准与要求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4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4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电力安全工器具的检查标准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国家或行业相关安全标准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企业内部制定的检查标准</a:t>
                </a:r>
                <a:endParaRPr/>
              </a:p>
            </p:txBody>
          </p:sp>
          <p:pic>
            <p:nvPicPr>
              <p:cNvPr id="24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4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4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电力安全工器具的检查要求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定期进行全面检查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在使用前进行外观检查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发现问题立即停止使用</a:t>
                </a:r>
                <a:endParaRPr/>
              </a:p>
            </p:txBody>
          </p:sp>
          <p:pic>
            <p:nvPicPr>
              <p:cNvPr id="24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5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电力安全工器具的检查记录与报告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电力安全工器具的检查记录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记录工器具的详细信息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记录检查结果和判断依据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记录检查日期和检查人员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电力安全工器具的报告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汇总检查记录，进行分析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提出改进措施和建议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提交给相关部门和人员</a:t>
                </a:r>
                <a:endParaRPr/>
              </a:p>
            </p:txBody>
          </p:sp>
          <p:pic>
            <p:nvPicPr>
              <p:cNvPr id="26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92698" y="4923294"/>
            <a:ext cx="11373278" cy="10795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4400"/>
              <a:t>电力安全工器具的使用方法与注意事项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92698" y="3621770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0" i="0" kern="1200" spc="3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电力安全工器具的使用方法</a:t>
                </a:r>
                <a:endParaRPr/>
              </a:p>
            </p:txBody>
          </p:sp>
          <p:sp>
            <p:nvSpPr>
              <p:cNvPr id="1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按照操作规程进行操作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注意工器具的使用环境和条件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合理搭配使用不同类型的工器具</a:t>
                </a:r>
                <a:endParaRPr/>
              </a:p>
            </p:txBody>
          </p:sp>
          <p:sp>
            <p:nvSpPr>
              <p:cNvPr id="1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电力安全工器具的使用技巧</a:t>
                </a:r>
                <a:endParaRPr/>
              </a:p>
            </p:txBody>
          </p:sp>
          <p:sp>
            <p:nvSpPr>
              <p:cNvPr id="2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熟练掌握工器具的操作技巧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善于观察和判断工器具的使用效果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提高工器具的使用效率</a:t>
                </a:r>
                <a:endParaRPr/>
              </a:p>
            </p:txBody>
          </p:sp>
          <p:sp>
            <p:nvSpPr>
              <p:cNvPr id="2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电力安全工器具的使用方法与技巧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https://d.book118.com/198022120033006041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mountain_purple">
      <a:dk1>
        <a:srgbClr val="000000"/>
      </a:dk1>
      <a:lt1>
        <a:srgbClr val="FFFFFF"/>
      </a:lt1>
      <a:dk2>
        <a:srgbClr val="291540"/>
      </a:dk2>
      <a:lt2>
        <a:srgbClr val="FFE2FA"/>
      </a:lt2>
      <a:accent1>
        <a:srgbClr val="DD5CBF"/>
      </a:accent1>
      <a:accent2>
        <a:srgbClr val="F595DA"/>
      </a:accent2>
      <a:accent3>
        <a:srgbClr val="92317B"/>
      </a:accent3>
      <a:accent4>
        <a:srgbClr val="BA71F0"/>
      </a:accent4>
      <a:accent5>
        <a:srgbClr val="9135CE"/>
      </a:accent5>
      <a:accent6>
        <a:srgbClr val="5A107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电力安全工器具的检查和使用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2024-09-19T22:26:02.511</cp:lastPrinted>
  <dcterms:created xsi:type="dcterms:W3CDTF">2024-09-19T14:26:02Z</dcterms:created>
  <dcterms:modified xsi:type="dcterms:W3CDTF">2024-09-19T14:26:04Z</dcterms:modified>
</cp:coreProperties>
</file>