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66F69-3DCA-4FF7-8E48-57450528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8128C-BE81-4575-A9FD-BCB1F7430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7853-8458-438E-86BA-EA75E69B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1AC48-0533-4DC8-AACA-6E14D0DF7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FAB91-1AAF-4915-BDD7-1116BA17D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6C54E-2B61-4B48-AA1A-306029CF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AAB77-4648-4C83-A0F7-76B47850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1013F-A19E-4DA9-A0F9-7248EDB0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E1E2F-CC12-40D2-91C1-818F0243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EC81C-1CEB-49FE-8D59-B9B20466F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C174E-BDCB-4A1E-8D69-CCAFCC9AF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214205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细胞微环境对肿瘤影响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肿瘤微环境组成及特点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细胞微环境对肿瘤生长与转移影响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细胞微环境对肿瘤耐药性和预后影响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细胞微环境调控策略及其在肿瘤治疗中应用前景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肿瘤发生与发展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细胞微环境在肿瘤的发生、发展和转移过程中起着重要作用，深入研究有助于揭示肿瘤发生机制。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不同肿瘤类型的细胞微环境存在差异，了解这些差异有助于制定针对性的个体化治疗策略。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药物研发新思路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通过调控细胞微环境，可为肿瘤治疗提供新的药物研发思路和治疗手段。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细胞微环境包括细胞外基质、可溶性因子、细胞间相互作用等，为细胞提供生长、分化和功能所需的物理和化学条件。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组成与功能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细胞微环境的异常变化可导致肿瘤细胞的增殖、侵袭和转移，同时肿瘤细胞也可通过改变微环境来适应自身生长。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与肿瘤的关联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研究细胞微环境可采用细胞培养、动物模型、组织工程等技术手段，结合基因组学、蛋白质组学和代谢组学等多组学分析方法。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细胞微环境概述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肿瘤微环境组成及特点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肿瘤细胞外基质主要由胶原蛋白、弹性蛋白、整合素等构成，为肿瘤细胞提供支持和保护。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肿瘤细胞外基质具有异常的结构和功能，如胶原蛋白的过度沉积和交联，导致基质硬度增加，影响肿瘤细胞的生长和转移。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肿瘤细胞外基质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肿瘤相关成纤维细胞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肿瘤相关成纤维细胞是肿瘤微环境中的重要成分，它们通过分泌细胞外基质和多种生长因子，促进肿瘤的生长和转移。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肿瘤相关成纤维细胞具有高度的活性和增殖能力，能够响应肿瘤细胞的信号并发生相应的变化，如表达特定的表面标记物和分泌特定的因子。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肿瘤微环境中存在大量的免疫细胞，包括T细胞、B细胞、自然杀伤细胞等，它们对肿瘤细胞具有杀伤作用。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在肿瘤微环境中，免疫细胞的功能往往受到抑制，导致免疫逃逸和肿瘤生长。此外，免疫细胞也可以促进肿瘤的生长和转移，如通过分泌生长因子和细胞因子等。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免疫细胞浸润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肿瘤的生长和转移依赖于血管生成和淋巴管生成，这些过程涉及到多种细胞和因子的相互作用。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在肿瘤微环境中，血管生成和淋巴管生成往往异常活跃，导致肿瘤组织内血管和淋巴管的数量和结构异常。这些异常的血管和淋巴管为肿瘤细胞的生长和转移提供了便利。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血管生成与淋巴管生成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细胞微环境对肿瘤生长与转移影响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细胞外基质是由胶原蛋白、弹性蛋白、整合素等构成的复杂网络，为细胞提供结构和生化支持。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对肿瘤细胞行为影响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细胞外基质的物理和化学特性可以影响肿瘤细胞的增殖、迁移和侵袭等行为。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基质重塑与肿瘤进展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肿瘤细胞通过分泌基质降解酶等方式重塑细胞外基质，进而促进肿瘤的生长和转移。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细胞外基质对肿瘤生长调控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成纤维细胞活化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在肿瘤微环境中，成纤维细胞被激活并转化为肿瘤相关成纤维细胞。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对肿瘤细胞作用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活化的成纤维细胞通过分泌生长因子、趋化因子等促进肿瘤细胞的增殖和迁移。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基质重塑与血管生成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成纤维细胞还参与细胞外基质的重塑和血管生成，为肿瘤生长提供有利条件。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成纤维细胞活化与肿瘤进展关系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识别与杀伤肿瘤细胞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免疫细胞通过识别肿瘤细胞表面的异常抗原，进而启动免疫反应并杀伤肿瘤细胞。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免疫逃逸机制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肿瘤细胞通过多种机制逃避免疫细胞的识别和攻击，如表达免疫抑制分子、诱导免疫细胞凋亡等。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免疫细胞种类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包括T细胞、B细胞、自然杀伤细胞（NK细胞）等在内的多种免疫细胞参与肿瘤免疫监视。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免疫细胞在肿瘤免疫监视中作用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https://d.book118.com/198022142052006033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2024-09-11T08:19:54.335</cp:lastPrinted>
  <dcterms:created xsi:type="dcterms:W3CDTF">2024-09-11T00:19:54Z</dcterms:created>
  <dcterms:modified xsi:type="dcterms:W3CDTF">2024-09-11T00:19:56Z</dcterms:modified>
</cp:coreProperties>
</file>