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86D37-E55C-497B-9099-145D1CDCC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0A777-F0E5-4657-8422-48D5D3049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9F9CB-0596-495A-A9CB-D20F14F5C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B6552-ECD6-4F25-A08E-FD56CF01B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465080-7AA0-408F-B77F-0872D4AEE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39D246-7397-45B3-8094-187CF1390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B2C5CA-381F-4E5B-A74E-D25242CB8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3B9EF-475A-460A-8BDD-551113963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CF9F2-6D50-42C8-BB5E-758811120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A6133-6E89-486C-BB62-9C8A67338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B824F-6A9F-43B8-B71B-3F2434BC3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23" r:id="rId2"/>
    <p:sldLayoutId id="2147483924" r:id="rId3"/>
    <p:sldLayoutId id="2147483925" r:id="rId4"/>
    <p:sldLayoutId id="2147483926" r:id="rId5"/>
    <p:sldLayoutId id="2147483927" r:id="rId6"/>
    <p:sldLayoutId id="2147483928" r:id="rId7"/>
    <p:sldLayoutId id="2147483929" r:id="rId8"/>
    <p:sldLayoutId id="2147483930" r:id="rId9"/>
    <p:sldLayoutId id="2147483931" r:id="rId10"/>
    <p:sldLayoutId id="214748393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26" Type="http://schemas.openxmlformats.org/officeDocument/2006/relationships/tags" Target="../tags/tag172.xml" /><Relationship Id="rId27" Type="http://schemas.openxmlformats.org/officeDocument/2006/relationships/tags" Target="../tags/tag173.xml" /><Relationship Id="rId28" Type="http://schemas.openxmlformats.org/officeDocument/2006/relationships/tags" Target="../tags/tag174.xml" /><Relationship Id="rId29" Type="http://schemas.openxmlformats.org/officeDocument/2006/relationships/tags" Target="../tags/tag175.xml" /><Relationship Id="rId3" Type="http://schemas.openxmlformats.org/officeDocument/2006/relationships/tags" Target="../tags/tag149.xml" /><Relationship Id="rId30" Type="http://schemas.openxmlformats.org/officeDocument/2006/relationships/tags" Target="../tags/tag176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24" Type="http://schemas.openxmlformats.org/officeDocument/2006/relationships/tags" Target="../tags/tag236.xml" /><Relationship Id="rId25" Type="http://schemas.openxmlformats.org/officeDocument/2006/relationships/tags" Target="../tags/tag237.xml" /><Relationship Id="rId26" Type="http://schemas.openxmlformats.org/officeDocument/2006/relationships/tags" Target="../tags/tag238.xml" /><Relationship Id="rId27" Type="http://schemas.openxmlformats.org/officeDocument/2006/relationships/tags" Target="../tags/tag239.xml" /><Relationship Id="rId28" Type="http://schemas.openxmlformats.org/officeDocument/2006/relationships/tags" Target="../tags/tag240.xml" /><Relationship Id="rId29" Type="http://schemas.openxmlformats.org/officeDocument/2006/relationships/tags" Target="../tags/tag241.xml" /><Relationship Id="rId3" Type="http://schemas.openxmlformats.org/officeDocument/2006/relationships/tags" Target="../tags/tag215.xml" /><Relationship Id="rId30" Type="http://schemas.openxmlformats.org/officeDocument/2006/relationships/tags" Target="../tags/tag242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25022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釉层的性质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釉层的定义和作用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釉层的组成和分类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釉层的物理性质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釉层的化学性质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釉层的应用领域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釉层的定义和作用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定义</a:t>
            </a:r>
            <a:endParaRPr lang="zh-CN" altLang="en-US"/>
          </a:p>
        </p:txBody>
      </p:sp>
      <p:sp>
        <p:nvSpPr>
          <p:cNvPr id="104910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釉层是陶瓷制品表面的一层玻璃质物质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釉层可以改善陶瓷制品的物理和化学性能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釉层可以增加陶瓷制品的美观性和艺术性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釉层可以保护陶瓷制品免受磨损和腐蚀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作用</a:t>
            </a:r>
            <a:endParaRPr lang="zh-CN" altLang="en-US"/>
          </a:p>
        </p:txBody>
      </p:sp>
      <p:sp>
        <p:nvSpPr>
          <p:cNvPr id="104919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保护作用：防止外界环境对陶瓷制品的侵蚀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装饰作用：增加陶瓷制品的美观性和艺术性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功能作用：提高陶瓷制品的耐磨性、耐热性和耐腐蚀性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技术作用：提高陶瓷制品的成型和烧成工艺性能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5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釉层的组成和分类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组成</a:t>
            </a:r>
            <a:endParaRPr lang="zh-CN" altLang="en-US"/>
          </a:p>
        </p:txBody>
      </p:sp>
      <p:sp>
        <p:nvSpPr>
          <p:cNvPr id="1049328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主要成分：氧化硅、氧化铝、氧化铁等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辅助成分：氧化钙、氧化镁、氧化钾等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烧成温度：根据不同种类的釉层，烧成温度也不同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烧成气氛：氧化气氛、还原气氛等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烧成时间：根据不同种类的釉层，烧成时间也不同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分类</a:t>
            </a:r>
            <a:endParaRPr lang="zh-CN" altLang="en-US"/>
          </a:p>
        </p:txBody>
      </p:sp>
      <p:sp>
        <p:nvSpPr>
          <p:cNvPr id="104941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釉层按成分可分为：无机釉、有机釉、复合釉等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釉层按用途可分为：装饰釉、功能釉、结构釉等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釉层按烧成温度可分为：低温釉、中温釉、高温釉等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釉层按颜色可分为：单色釉、多色釉、渐变釉等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釉层的物理性质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硬度</a:t>
            </a:r>
            <a:endParaRPr lang="zh-CN" altLang="en-US"/>
          </a:p>
        </p:txBody>
      </p:sp>
      <p:sp>
        <p:nvSpPr>
          <p:cNvPr id="104955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釉层的硬度通常高于陶瓷基体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硬度对釉层的耐磨性、耐腐蚀性和耐热性有重要影响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硬度测试方法：维氏硬度、洛氏硬度等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硬度与釉层的成分、烧成温度和冷却速度有关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耐磨性</a:t>
            </a:r>
            <a:endParaRPr lang="zh-CN" altLang="en-US"/>
          </a:p>
        </p:txBody>
      </p:sp>
      <p:sp>
        <p:nvSpPr>
          <p:cNvPr id="104965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耐磨性是釉层的重要物理性质之一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耐磨性是指釉层抵抗磨损的能力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耐磨性影响釉层的使用寿命和美观性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提高耐磨性可以延长釉层的使用寿命，提高其美观性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https://d.book118.com/198025022014006023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釉层的性质</vt:lpstr>
      <vt:lpstr>目录</vt:lpstr>
      <vt:lpstr>添加章节标题</vt:lpstr>
      <vt:lpstr>釉层的定义和作用</vt:lpstr>
      <vt:lpstr>定义</vt:lpstr>
      <vt:lpstr>作用</vt:lpstr>
      <vt:lpstr>釉层的组成和分类</vt:lpstr>
      <vt:lpstr>组成</vt:lpstr>
      <vt:lpstr>分类</vt:lpstr>
      <vt:lpstr>釉层的物理性质</vt:lpstr>
      <vt:lpstr>硬度</vt:lpstr>
      <vt:lpstr>耐磨性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2024-08-29T11:36:53.095</cp:lastPrinted>
  <dcterms:created xsi:type="dcterms:W3CDTF">2024-08-29T03:36:53Z</dcterms:created>
  <dcterms:modified xsi:type="dcterms:W3CDTF">2024-08-29T03:36:55Z</dcterms:modified>
</cp:coreProperties>
</file>