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5418E-F1A8-4F05-858A-51CC29003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B8FE1-6E5C-485E-9FCE-339711D99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61821-13CD-4AFF-AE6E-4ED398AE0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6592B-60DD-4D22-A7AC-AC5B1BA6A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25D82B-F58B-41DD-A7A0-4B2828EE5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D0DBA5-204A-4EF5-B422-30670AC24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7364F1-8A11-42A5-A62B-EE0B0CAD6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AC3D5-3CF1-4E70-8127-A49E696F1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7CACF-62BE-4208-BE85-21173D958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C6CCF-56F9-42C7-AA99-434760034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C57AF-31DC-4889-A287-FB6957594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251330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医院感染应急事件调查处置与体会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医院感染应急事件概述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医院感染应急事件调查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医院感染应急事件处置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医院感染应急事件管理体会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近年来，医院感染事件时有发生，给患者和医务人员带来严重危害。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及时、准确地调查处置医院感染事件，对于控制疫情、保障患者和医务人员安全具有重要意义。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调查处置的重要性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医院感染事件的发生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通过对医院感染应急事件的调查处置，总结经验教训，提高医院感染防控水平。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为医院管理者和医务人员提供参考，促进医院感染防控工作的持续改进。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医院感染应急事件概述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医院感染应急事件是指医院内发生的、可能造成患者病情恶化或死亡的突发感染性疾病，以及可能导致重大公共卫生事件的感染源暴发或流行。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根据事件的性质和影响程度，医院感染应急事件可分为一般事件和重大事件两类。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https://d.book118.com/198025133016006027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2024-09-04T17:49:39.782</cp:lastPrinted>
  <dcterms:created xsi:type="dcterms:W3CDTF">2024-09-04T09:49:39Z</dcterms:created>
  <dcterms:modified xsi:type="dcterms:W3CDTF">2024-09-04T09:49:41Z</dcterms:modified>
</cp:coreProperties>
</file>