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24BA43-83E6-4244-9E4D-72E645609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F4A03-6F2C-4EE4-881D-3BD2FF9BF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2C56F-481A-424D-A270-6717A609C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53BC9D-9E81-4196-99F0-2DC2171F9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75EBF5-CCDD-48A8-ABA7-6410CDE9C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4DDD19-178B-4E3F-BF4C-960FF3237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A96260-1425-4C08-9667-038E4F711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0DC547-3F6C-4668-8BA2-ED1A4BCE4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5FB49E-14D8-4913-AEA3-1FDDC6D13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66133-7FDA-453E-A9D2-744DEB27E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89C59E-FEF5-4241-BEDB-870C4BC8C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2613712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公司内部管理制度的工作流程与信息流动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公司内部管理制度概述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信息流动机制剖析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工作流程与信息流动关系探讨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公司内部管理制度的挑战与对策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提高公司内部管理效率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通过建立一套完善的内部管理制度，明确各部门职责和工作流程，提高公司内部管理效率，确保公司日常运营的顺利进行。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加强信息沟通与协作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促进公司内部各部门之间的信息沟通与协作，打破部门壁垒，形成高效的工作氛围。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保障公司资产安全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通过规范公司内部管理行为，加强对公司资产的保护，防止资产流失和浪费。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公司内部管理制度的制定和实施情况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包括公司内部管理制度的制定过程、主要内容、实施效果等方面的汇报。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各部门职责和工作流程的执行情况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各部门在内部管理制度下的职责划分、工作流程执行情况、存在的问题和改进措施等方面的汇报。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公司内部信息沟通与协作情况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公司内部各部门之间的信息沟通渠道、沟通效果、协作情况等方面的汇报。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公司资产安全保障情况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公司内部管理制度对公司资产安全的保障措施、资产流失和浪费的防范情况等方面的汇报。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公司内部管理制度概述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制度的定义与作用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公司内部管理制度是指为规范公司内部运作、提高工作效率、确保公司战略目标实现而制定的一系列规章制度。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确保公司内部各项工作有章可循、有据可查，降低管理成本，提高工作效率，防范风险，促进公司持续发展。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64" b="296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通常包括公司章程、基本管理制度、具体规章制度等层级，形成金字塔型的制度体系。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涵盖人事、财务、业务、行政等多个方面，确保公司运作的各个方面均有相应的制度规范。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公司内部管理制度的体系结构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层级结构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制度发布后，通过培训、宣贯等方式确保员工了解并遵守，同时设立相应的奖惩机制以保障执行力度。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设立内部监管部门或专职人员，对制度执行情况进行定期或不定期的检查、评估，确保制度得到有效执行并及时调整完善。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制度的执行与监管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工作流程详解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简化流程、提高效率；明确职责、减少冲突；灵活适应、持续改进。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流程设计原则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去除无效环节、合并重复步骤、重排流程顺序、采用并行处理、引入自动化和智能化技术。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流程设计原则及优化方法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需求分析、供应商选择、报价比较、合同签订、收货验货、付款结算。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生产计划制定、原材料准备、生产加工、质量检验、成品入库、生产数据统计与分析。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市场调研、销售策略制定、客户开发、合同签订、发货收款、售后服务。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关键业务流程分析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预算编制与执行监控、成本核算与控制、财务分析与决策支持。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项目立项、团队组建、任务分配、进度监控、风险应对、项目验收与总结。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招聘选拔、培训发展、绩效考核、薪酬福利、员工关系管理。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跨部门协同工作流程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信息流动机制剖析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包括会议、报告、文件等，用于传递公司政策、决策、业务数据等重要信息。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正式渠道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非正式渠道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实时通讯工具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如内部论坛、社交媒体、电子邮件等，用于员工之间的交流、协作和问题解决。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如企业即时通讯软件、电话会议等，用于即时沟通和协作。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信息传递渠道及方式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https://d.book118.com/198026137127006023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2024-08-30T15:49:27.176</cp:lastPrinted>
  <dcterms:created xsi:type="dcterms:W3CDTF">2024-08-30T07:49:27Z</dcterms:created>
  <dcterms:modified xsi:type="dcterms:W3CDTF">2024-08-30T07:49:29Z</dcterms:modified>
</cp:coreProperties>
</file>