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425DE-6909-4E1C-AEA4-AE2E06BF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5841A-0435-4C3E-A848-8E8586922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0E3B0-45AD-4233-9022-BEA33BDD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70917-8FBB-4B12-9758-91B130CA0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5736F-DABA-4FE1-A21E-687CAD3A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65291-58C9-46AB-B291-5602B2E9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94694-675C-49D5-81FB-1D152E4D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556B6-B59C-4133-8D7C-083E2F8A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A56BA-EC37-431A-8FDB-C5C0EAE5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CC901-81EA-4AC3-B0D5-330F2195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4FFB1-7A79-4BFE-8F99-4F7577D23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2704613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组织部作风转变工作计划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组织部作风现状及问题分析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作风转变的目标和原则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作风转变的重点任务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作风转变的保障措施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作风转变的评估与持续改进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组织部作为党的重要机构，必须积极响应党的号召，加强自身建设，推动作风转变。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响应党的号召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解决当前问题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随着时代的发展，组织部需要适应新的形势和任务，不断提高工作水平和效率。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针对组织部当前存在的问题，如工作作风不够扎实、服务意识不够强等，制定切实可行的工作计划。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组织部全体成员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本计划适用于组织部全体成员，包括领导、干部和职工。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各项工作和活动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本计划涵盖组织部的各项工作和活动，包括人事管理、干部选拔、基层党组织建设等。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一定时间范围内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本计划的时间范围为一至两年，具体执行时间根据实际情况进行调整。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组织部作风现状及问题分析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部分员工存在敷衍了事、拖延时间等不良工作习惯，缺乏主动性和责任心。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564" r="356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工作态度不够积极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部分员工在处理工作时存在繁琐、低效等问题，影响了整个部门的工作效率。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工作效率有待提高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部门内部沟通不畅、协作不够紧密，导致工作难以顺利开展。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组织部作风现状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培训和发展机会不足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员工缺乏足够的培训和发展机会，难以提升自身能力和适应组织发展的需要。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目前组织部缺乏有效的激励机制，导致员工缺乏工作动力和积极性。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工作流程不够规范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部分工作流程存在不规范、不合理等问题，导致工作效率低下和资源浪费。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组织部的制度体系存在漏洞和不足，无法为员工提供明确的指导和规范。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员工素质参差不齐，部分员工缺乏必要的职业素养和工作能力，影响了整个部门的工作效率和质量。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组织部的管理理念相对落后，没有跟上时代发展的步伐，难以满足现代组织管理的需要。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作风转变的目标和原则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通过优化工作流程、减少不必要的环节，提高工作效率，确保组织部各项工作高效运转。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强化组织部成员的服务意识，积极为基层和群众提供优质服务，树立良好的组织形象。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加强服务意识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鼓励组织部成员勇于创新，探索新的工作思路和方法，推动组织部工作不断适应时代发展的需要。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推进创新发展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转变目标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606" r="56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51" r="1885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以解决问题为出发点和落脚点，深入分析组织部作风方面存在的突出问题，有针对性地制定改进措施。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作风转变要注重实效，通过具体的工作成果来检验作风转变的成效，确保各项措施落到实处。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加强对作风转变工作的监督，建立健全监督机制，确保各项措施得到有效执行。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作风转变是一个长期的过程，需要持续推进、不断深化，确保组织部作风持续好转。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持续推进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转变原则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https://d.book118.com/198027046130006044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2024-09-25T03:37:38.244</cp:lastPrinted>
  <dcterms:created xsi:type="dcterms:W3CDTF">2024-09-24T19:37:38Z</dcterms:created>
  <dcterms:modified xsi:type="dcterms:W3CDTF">2024-09-24T19:37:40Z</dcterms:modified>
</cp:coreProperties>
</file>