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F86405-CF85-45E3-BCC8-660671A507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2A3751-D9CF-461C-BBF4-24672C4B04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38A333-AAE8-45EC-BF3D-A5511DBD2A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742800-FCA9-4A18-A5D5-8591877B00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26DD50-48A1-4D62-97E2-0EF304038D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13DF162-BDDB-4CBB-A4FB-1EA98D3A00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88BBDC-1FD5-48A2-8E1C-581B0FFE52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C459DA-030C-42DF-96C3-08657BB654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C705A6-B44F-49E7-BDB8-937FEDC33E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B8A647-650D-4CB0-8578-DD1E0FE299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4C1939-6E69-44E0-A498-E4F71556C7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jpeg" /><Relationship Id="rId4"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030020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高压氧治疗对梅毒患者的疗效观察</a:t>
            </a:r>
            <a:endParaRPr lang="en-US" sz="1100"/>
          </a:p>
        </p:txBody>
      </p:sp>
      <p:grpSp>
        <p:nvGrpSpPr>
          <p:cNvPr id="3" name="Group 3"/>
          <p:cNvGrpSpPr/>
          <p:nvPr/>
        </p:nvGrpSpPr>
        <p:grpSpPr>
          <a:xfrm>
            <a:off x="2739291" y="3540703"/>
            <a:ext cx="6713418" cy="489827"/>
            <a:chOff x="2739291" y="3540703"/>
            <a:chExt cx="6713418" cy="489827"/>
          </a:xfrm>
        </p:grpSpPr>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梅毒与高压氧治疗概述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临床疗效观察方法与指标</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实验结果分析与讨论</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机制探讨与未来展望</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结论与总结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探讨高压氧治疗对梅毒患者的疗效，为临床治疗提供参考。</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梅毒是一种由梅毒螺旋体引起的慢性、系统性性传播疾病，严重影响患者身心健康。近年来，高压氧治疗在多种疾病中展现出独特疗效，其在梅毒治疗中的应用逐渐受到关注。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研究问题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高压氧治疗对梅毒患者的疗效如何？其治疗机制是什么？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通过对比分析高压氧治疗与常规治疗方法在梅毒患者中的疗效，揭示高压氧治疗的作用机制，为梅毒的临床治疗提供新的思路和方法。同时，评估高压氧治疗的安全性和耐受性，为未来的临床应用提供参考。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研究问题和目标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梅毒与高压氧治疗概述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113133" y="2130657"/>
            <a:ext cx="4066829" cy="3122624"/>
          </a:xfrm>
          <a:prstGeom prst="rect">
            <a:avLst/>
          </a:prstGeom>
        </p:spPr>
      </p:pic>
      <p:pic>
        <p:nvPicPr>
          <p:cNvPr id="3" name="Picture 3"/>
          <p:cNvPicPr>
            <a:picLocks noChangeAspect="1"/>
          </p:cNvPicPr>
          <p:nvPr/>
        </p:nvPicPr>
        <p:blipFill>
          <a:blip r:embed="rId3"/>
          <a:srcRect t="7785" b="7785"/>
          <a:stretch>
            <a:fillRect/>
          </a:stretch>
        </p:blipFill>
        <p:spPr>
          <a:xfrm>
            <a:off x="1278694" y="2308435"/>
            <a:ext cx="3735703" cy="2097441"/>
          </a:xfrm>
          <a:prstGeom prst="rect">
            <a:avLst/>
          </a:prstGeom>
        </p:spPr>
      </p:pic>
      <p:sp>
        <p:nvSpPr>
          <p:cNvPr id="4" name="AutoShape 4"/>
          <p:cNvSpPr/>
          <p:nvPr/>
        </p:nvSpPr>
        <p:spPr>
          <a:xfrm>
            <a:off x="6252917" y="2077612"/>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252917" y="317386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52917" y="431864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3507" y="1856835"/>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梅毒是一种由梅毒螺旋体引起的慢性、系统性性传播疾病。</a:t>
            </a:r>
            <a:endParaRPr lang="en-US" sz="1100"/>
          </a:p>
        </p:txBody>
      </p:sp>
      <p:sp>
        <p:nvSpPr>
          <p:cNvPr id="8" name="AutoShape 8"/>
          <p:cNvSpPr/>
          <p:nvPr/>
        </p:nvSpPr>
        <p:spPr>
          <a:xfrm>
            <a:off x="6803507" y="2973254"/>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临床表现多样，可侵犯全身各器官，造成多器官的损害。</a:t>
            </a:r>
            <a:endParaRPr lang="en-US" sz="1100"/>
          </a:p>
        </p:txBody>
      </p:sp>
      <p:sp>
        <p:nvSpPr>
          <p:cNvPr id="9" name="AutoShape 9"/>
          <p:cNvSpPr/>
          <p:nvPr/>
        </p:nvSpPr>
        <p:spPr>
          <a:xfrm>
            <a:off x="6803507" y="4099755"/>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梅毒的传播途径主要是性接触传播、母婴传播和血液传播。</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梅毒简介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44286"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高压氧治疗是指在超过一个大气压的环境中呼吸纯氧气或高浓度氧气的治疗方法。</a:t>
            </a:r>
            <a:endParaRPr lang="en-US" sz="1100"/>
          </a:p>
        </p:txBody>
      </p:sp>
      <p:sp>
        <p:nvSpPr>
          <p:cNvPr id="3" name="AutoShape 3"/>
          <p:cNvSpPr/>
          <p:nvPr/>
        </p:nvSpPr>
        <p:spPr>
          <a:xfrm>
            <a:off x="8684852" y="995439"/>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高压氧可提高血氧含量，增加血氧弥散距离，改善组织缺氧状态。</a:t>
            </a:r>
            <a:endParaRPr lang="en-US" sz="1100"/>
          </a:p>
        </p:txBody>
      </p:sp>
      <p:sp>
        <p:nvSpPr>
          <p:cNvPr id="4" name="AutoShape 4"/>
          <p:cNvSpPr/>
          <p:nvPr/>
        </p:nvSpPr>
        <p:spPr>
          <a:xfrm>
            <a:off x="8684852" y="3927704"/>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高压氧治疗在多种疾病中有广泛应用，如缺血缺氧性脑病、一氧化碳中毒等。</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403432"/>
            <a:ext cx="3545264" cy="5454568"/>
          </a:xfrm>
          <a:prstGeom prst="rect">
            <a:avLst/>
          </a:prstGeom>
        </p:spPr>
      </p:pic>
      <p:pic>
        <p:nvPicPr>
          <p:cNvPr id="6" name="Picture 6"/>
          <p:cNvPicPr>
            <a:picLocks noChangeAspect="1"/>
          </p:cNvPicPr>
          <p:nvPr/>
        </p:nvPicPr>
        <p:blipFill>
          <a:blip r:embed="rId3"/>
          <a:srcRect l="29536" r="29536"/>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高压氧治疗原理及应用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750" r="1675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梅毒患者可能存在不同程度的组织缺氧和炎症反应，高压氧治疗有助于改善这些症状。</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高压氧治疗可增强机体免疫功能，有助于清除梅毒螺旋体。</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梅毒患者接受高压氧治疗时需注意适应症和禁忌症，避免不必要的风险。</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梅毒与高压氧治疗关系探讨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临床疗效观察方法与指标</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符合梅毒诊断标准，且愿意接受高压氧治疗的患者；年龄、性别、病情严重程度等符合研究要求。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存在高压氧治疗禁忌症，如气胸、肺大泡等；同时患有其他严重疾病，可能影响疗效判断；已接受过其他治疗，如抗生素等。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患者纳入与排除标准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排除标准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纳入标准</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治疗方法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采用高压氧治疗，每次治疗时间、治疗压力、吸氧方式等根据患者病情和耐受情况而定。</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疗程安排</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根据患者病情和疗效，制定个性化的疗程方案，一般每周治疗数次，连续治疗数周。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治疗方法及疗程安排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观察指标与评估方法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观察指标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包括临床症状改善情况、梅毒血清学指标变化情况等。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评估方法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采用量表评分、实验室检查等方法，对患者治疗前后的病情进行评估和比较，以判断疗效。同时，注意记录治疗过程中的不良反应和并发症情况。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https://d.book118.com/198030020117006036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2024-09-16T05:19:21.270</cp:lastPrinted>
  <dcterms:created xsi:type="dcterms:W3CDTF">2024-09-15T21:19:21Z</dcterms:created>
  <dcterms:modified xsi:type="dcterms:W3CDTF">2024-09-15T21:19:23Z</dcterms:modified>
</cp:coreProperties>
</file>