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AE5E0-0C3B-44B2-92FB-EC6CD726D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9BCC9-8137-42AA-8E79-142BA2131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404BB-DD52-447C-A006-E47BEAC18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B727A-9C27-4E9B-8B06-432615F21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C45D2-5BF5-4CFC-B979-7EACB899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5124B-0656-404A-8B39-0C998CADB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69FE8-9B21-4060-9A8A-7B00CCF1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4126B-CE64-495D-AB48-7183600FD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4BA61-D529-40E4-8934-21526C4FA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EB206-EC70-4B4D-B0F2-378ECDA59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76C5A-F75B-4382-A93D-4D4673A80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007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当代设计理论前沿研究报告总结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当代设计理论发展概述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前沿设计理论研究成果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当代设计实践中的理论应用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当代设计理论面临的挑战与机遇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当代设计理论前沿研究展望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报告背景与目的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当代设计理论在不断发展与演变中，新的设计理念、方法和技术不断涌现，为设计领域带来了前所未有的机遇与挑战。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通过对当代设计理论前沿的研究报告进行总结，旨在梳理最新的设计理论成果，探讨未来设计发展的趋势，为设计师和相关领域的研究者提供有价值的参考和启示。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本报告涵盖了建筑设计、产品设计、视觉传达设计、交互设计等多个设计领域的前沿理论，以及设计教育、设计管理等相关议题。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着重关注当代设计理论中的创新点、争议点和未来发展方向，包括设计思维、设计方法、设计伦理、可持续设计等核心议题。同时，结合具体案例进行分析和讨论，以展现理论在实践中的应用和价值。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报告范围与重点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当代设计理论发展概述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工艺美术运动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新艺术运动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现代主义设计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后现代主义设计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设计理论的历史演进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20世纪20年代兴起，强调功能主义、理性主义和“少即是多”的原则。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流行于20世纪初的欧洲，主张艺术与技术的结合，追求装饰性和实用性。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起源于19世纪下半叶的英国，强调手工艺的重要性，反对机械化生产。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20世纪60年代后期出现，对现代主义进行批判和反思，强调多元性、复杂性和不确定性。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包容性设计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当代设计理论的主要流派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强调环保、节能和可持续发展，关注产品生命周期对环境的影响。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关注用户与产品之间的交互体验，强调易用性、可用性和用户体验。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将设计思维应用于服务领域，关注服务流程、服务质量和用户体验。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关注不同用户的需求和差异，强调产品的普适性和无障碍性。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242" r="342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设计理论与其他学科如心理学、社会学、经济学等的融合，为设计提供更全面的视角和方法。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跨学科融合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随着人工智能技术的发展，设计将更加注重智能化、个性化和定制化。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随着全球环境问题的日益严重，设计将更加注重可持续性、环保和低碳理念。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可持续性与环保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在竞争激烈的市场环境下，用户体验成为决定产品成功与否的关键因素之一，设计将更加注重用户体验的优化和提升。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用户体验至上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设计理论的发展趋势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前沿设计理论研究成果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22" b="2202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设计思维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方法创新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强调以用户为中心，通过迭代、原型制作和测试等方法，实现创新解决方案的思维模式。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探索新的设计方法和工具，如计算设计、生物设计和数据驱动设计等，以应对复杂的设计挑战。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推动设计与其他学科的交叉融合，如计算机科学、心理学和经济学等，以产生更具创意和实用性的设计方案。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设计思维与方法创新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设计伦理与社会责任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关注设计行为对社会、环境和经济的影响，强调设计师应承担的道德责任。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倡导设计师积极关注社会问题，通过设计解决方案来推动社会进步和可持续发展。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要求设计师提供关于设计决策和影响的透明信息，确保设计方案的可解释性和可理解性。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设计伦理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透明度与可解释性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568" r="32568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推动设计教育的改革和创新，以适应不断变化的设计领域和行业需求。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教育模式创新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跨学科教育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国际视野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强调实践教学的重要性，通过项目合作、实习和竞赛等方式提高学生的实践能力和综合素质。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鼓励设计教育与其他学科的交叉融合，培养具有跨学科背景和综合能力的设计人才。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加强国际交流与合作，为学生提供国际化的学习环境和资源，培养具有国际视野的设计人才。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设计教育与人才培养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https://d.book118.com/198030073122006037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2024-09-17T18:31:04.127</cp:lastPrinted>
  <dcterms:created xsi:type="dcterms:W3CDTF">2024-09-17T10:31:04Z</dcterms:created>
  <dcterms:modified xsi:type="dcterms:W3CDTF">2024-09-17T10:31:06Z</dcterms:modified>
</cp:coreProperties>
</file>