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6E40E-5C21-4DAA-A227-4057392D9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D5BC5-E297-49E9-AD62-B924BADA1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CE93F-EB75-4E53-8A2C-54AC113D1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A1D50-FD20-49D8-B95B-7F4A38954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9B5FEF-6B27-4E9C-A7EA-935A9D152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D12618-608A-47A4-8808-41F0B4FA9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C0A759-3646-40C9-9CF8-49233D556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E86CA-EB16-4ABB-B33C-3F3994A7D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A1FD1-A2C1-4EE0-829D-94AA1AE3A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27D5D-0372-4ABD-BC40-F79C1F2F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0FBD1-16E2-4D07-8DD9-FF7C13557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31016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0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工业互联网安全测试技术之SCADA渗透测试流程实例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SCADA系统概述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渗透测试技术基础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SCADA渗透测试流程详解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工业互联网安全防护措施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SCADA（Supervisory Control and Data Acquisition）系统是一种数据采集与监视控制系统，主要用于工业自动化领域。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实时性、分布式、远程控制、数据处理。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SCADA系统的定义与特点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SCADA系统在工业互联网中的地位与作用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SCADA系统是工业互联网的核心组成部分，负责监控和管理各种工业设备和系统。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实现远程监控、数据采集、报警处理、自动化控制等功能，提高生产效率和安全性。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SCADA系统起源于20世纪60年代的石油和天然气工业，随着计算机技术和通信技术的发展，其功能和性能不断提升。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未来SCADA系统将朝着更加智能化、自动化、安全化的方向发展，支持更多工业应用场景。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SCADA系统的历史与发展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渗透测试技术基础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https://d.book118.com/198031016017006027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2024-09-04T18:07:56.444</cp:lastPrinted>
  <dcterms:created xsi:type="dcterms:W3CDTF">2024-09-04T10:07:56Z</dcterms:created>
  <dcterms:modified xsi:type="dcterms:W3CDTF">2024-09-04T10:07:58Z</dcterms:modified>
</cp:coreProperties>
</file>