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4277E3-4CCF-4730-B924-6E69466A1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40EFF1-C5E9-4EFB-8166-AAB8FBDC8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D3C6F-79FE-482A-9287-9C538BABC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CBC744-0221-4739-AE26-B435D21A2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E68325-530D-47F3-9BDE-AE2F61CC3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706464-0C08-411A-9505-F74B0C003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413DF4-568C-4D51-999A-F808C15D7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1294F3-5C8F-4F70-9E25-2B42D411B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9BB676-2803-4CAB-9D72-A69394841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7582BE-A5D8-4295-97D2-06367A304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B3956E-6D5E-426C-85D4-799CDDFA8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3103113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自我疗育心理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自我疗育心理概述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自我认知与自我接纳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情绪调节与压力管理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积极心态与应对挫折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自我疗育心理的挑战与应对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自我疗育心理案例分享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自我疗育心理概述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033" r="3503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自我疗育心理是指个体通过自我调整、自我管理和自我修复等方式，有效应对心理压力、提高心理健康水平的过程。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自我疗育心理对于维护个体心理健康、促进个人成长发展具有重要意义，是现代人追求幸福生活的重要途径之一。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生活方式调整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保持规律作息、合理饮食、适量运动等健康生活方式，促进心理健康。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心理防御机制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了解和学习不同的心理防御机制，如升华、补偿等，以应对挫折和压力。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放松训练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通过深呼吸、渐进性肌肉放松等方式，缓解紧张和焦虑，提高身心放松度。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认知调整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通过改变思维模式、调整自我认知等方式，纠正不良情绪和行为。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学习识别和表达情绪，掌握情绪调节技巧，避免情绪波动对心理健康的影响。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自我疗育心理的方法与途径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85" r="14585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905" r="8905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6636" r="3663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在日常生活中融入自我疗育心理方法，如遇到压力时进行认知调整和情绪管理。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根据个人需要和情况，制定个性化的自我疗育计划，包括目标、方法、时间安排等。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定期评估和调整自我疗育计划，确保其实施效果和持续改进。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通过心理咨询、心理治疗等方式，寻求专业帮助和支持，提高自我疗育能力。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自我疗育心理的实践与应用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自我认知与自我接纳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自我认知是指个体对自己内心和外部世界的觉察和理解，包括对自己的身体、思想、情感、愿望和能力的认知。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自我认知可以通过内省、反思、社交互动、观察和逻辑推理等多种途径实现。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自我认知的概念与途径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自我认知途径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自我认知概念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自我接纳的重要性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自我接纳对于个体的心理健康至关重要，它可以帮助个体建立积极的自我形象，提高自尊和自信，减少焦虑和抑郁。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自我接纳的方法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自我接纳可以通过接受自己的优点和缺点、放下完美主义、尝试新事物、关注自己的成长和进步等方式实现。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自我接纳的重要性与方法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094" r="19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自我认知实践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通过写日记、记录自己的想法和感受、反思自己的行为和经验等方式，可以培养自我认知的能力。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自我接纳应用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在日常生活中，可以通过积极评价自己、不否定自己的缺点、关注自己的成长和进步等方式应用自我接纳的理念。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自我认知与自我接纳的实践与应用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情绪调节与压力管理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认知重构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呼吸练习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积极表达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社交互动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情绪调节的方法与技巧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通过调整对事件的解释和评价，改变消极的思维模式和信念，以减少负面情绪的产生。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通过深呼吸、冥想等技巧，帮助放松身心，缓解焦虑和紧张情绪。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通过表达自己的情感和需要，释放内心的负面情绪，减轻心理压力。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与亲友、同事等建立良好的社交关系，寻求支持和安慰，减轻孤独感和负面情绪。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制定合理的时间表和计划，优先处理重要任务，合理分配时间，减轻压力。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通过冥想、瑜伽、按摩等技巧，放松身心，缓解紧张和焦虑情绪。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放松技巧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学习适应性应对策略，如积极面对、寻求支持、调整期望等，以应对压力事件。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应对策略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保持健康的生活方式，如规律作息、健康饮食、适量运动等，有助于缓解压力和焦虑情绪。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压力管理的策略与实施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通过自我观察和记录，了解自己的情绪和压力状况，及时发现和解决问题。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自我观察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实践锻炼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寻求专业帮助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通过实践锻炼，如参加社交活动、志愿服务等，提高情绪调节和压力管理能力。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在必要时寻求专业心理咨询或治疗，获得更专业的支持和指导。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情绪调节与压力管理的实践与应用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https://d.book118.com/198031031133006025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2024-09-02T16:12:34.653</cp:lastPrinted>
  <dcterms:created xsi:type="dcterms:W3CDTF">2024-09-02T08:12:34Z</dcterms:created>
  <dcterms:modified xsi:type="dcterms:W3CDTF">2024-09-02T08:12:36Z</dcterms:modified>
</cp:coreProperties>
</file>