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9EDCB-B348-434C-84E6-AD52FC2C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EEE52-9423-4EC5-9589-571EDBD0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64FBA-9137-4091-B8D0-705D303AC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C7513-1501-41AE-BD06-03780DB46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8EEDA-63EF-49ED-BBB1-B7E5CC4F8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4B335-7B42-40A6-9C07-4293A86D2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6B8A56-1FE5-4228-83FF-83EA7FAD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AFADE-57B1-4983-AC61-1411675D2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BF442-4B2E-4CC1-B4F2-462DA941E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A1C8F-5648-4145-A38C-9F5042995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4D5EC-2779-4D59-9473-84CF9B77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10471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中班上学期教师个人教学工作总结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学生管理与辅导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专业成长与学习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293" b="242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总结教学经验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通过对上学期教学工作的总结，梳理自身在教学过程中的经验和教训，为今后的教学工作提供借鉴和改进方向。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促进教学相长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通过反思和总结，发现自身在教学中的不足，进而提升教学水平和专业素养，更好地满足学生的学习需求。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共享教学经验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将个人教学经验与同事分享，促进教师之间的交流与合作，共同提高幼儿园整体教学质量。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105" r="510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简要介绍上学期所教授的主题、课程内容和教学目标。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说明在教学过程中采用的教学方法、手段和策略，以及它们的效果和适用性。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展示学生在上学期的学习表现、进步和成果，包括知识掌握、技能提升和情感态度等方面的变化。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学生表现与成果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分析自身在教学过程中的优点和不足，提出针对性的改进措施和建议，以优化未来的教学计划和实践。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按照学期初制定的教学计划，认真备课、上课，确保教学进度与计划相符。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严格执行教学计划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灵活调整教学安排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充分利用教学资源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根据学生的学习情况和反馈，适时调整教学计划和安排，以满足学生的学习需求。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积极利用学校提供的教学资源和工具，如多媒体设备、教学软件等，提高教学效果和效率。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按照教学大纲和教材要求，全面系统地讲授了本学期应掌握的知识点和技能。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全面覆盖教学内容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针对教学中的重点、难点问题，进行有针对性的讲解和练习，帮助学生更好地理解和掌握。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突出重点难点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结合学生的兴趣和实际需求，适当拓展与教学内容相关的课外知识，开阔学生的视野。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拓展课外知识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通过考试、作业、课堂表现等多种方式评估学生的学习成果，发现学生的成绩稳步提升，达到了预期的教学目标。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学生成绩稳步提升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通过与学生交流、收集学生意见等方式了解学生对教学的满意度和认可度，发现学生对本学期的教学工作给予了积极的反馈和评价。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学生反馈积极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针对教学中存在的问题和不足，进行深入的反思和分析，提出改进措施和建议，为今后的教学工作提供有益的参考。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教师自我反思与改进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通过创设生动有趣的情境，引导幼儿积极参与，提高学习兴趣和效果。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情境教学法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将教学内容以游戏的形式呈现，使幼儿在轻松愉快的氛围中学习。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组织幼儿进行小组合作，培养他们的团队协作能力和社交技能。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小组合作学习法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采用的教学方法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实物教学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通过展示实物或模型，帮助幼儿更加直观地理解教学内容。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运用课件、视频等多媒体资源，丰富教学内容，提高教学效果。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鼓励幼儿提问、发表观点，增加师生互动，提高课堂参与度。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使用的教学手段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成功之处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情境教学法和游戏化教学法深受幼儿喜爱，有效提高了他们的学习兴趣和积极性。小组合作学习法也取得了显著效果，幼儿们在团队中相互学习、共同进步。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部分教学手段如多媒体教学在某些情况下可能过于依赖技术，导致教学效果受到影响。同时，互动教学中有时会出现幼儿提问不够积极的情况，需要进一步加强引导和鼓励。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在未来的教学中，我将更加注重教学手段的多样性和灵活性，根据教学内容和幼儿特点选择合适的方法。同时，我会加强对幼儿的引导和鼓励，提高他们的课堂参与度和提问积极性。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对教学方法与手段的反思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https://d.book118.com/198031047101006026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2024-09-04T00:10:06.056</cp:lastPrinted>
  <dcterms:created xsi:type="dcterms:W3CDTF">2024-09-03T16:10:06Z</dcterms:created>
  <dcterms:modified xsi:type="dcterms:W3CDTF">2024-09-03T16:10:08Z</dcterms:modified>
</cp:coreProperties>
</file>